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41" r:id="rId3"/>
    <p:sldId id="320" r:id="rId4"/>
    <p:sldId id="323" r:id="rId5"/>
    <p:sldId id="350" r:id="rId6"/>
    <p:sldId id="344" r:id="rId7"/>
    <p:sldId id="351" r:id="rId8"/>
    <p:sldId id="298" r:id="rId9"/>
    <p:sldId id="342" r:id="rId10"/>
    <p:sldId id="307" r:id="rId11"/>
    <p:sldId id="29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PT Sans" panose="020B0503020203020204" pitchFamily="34" charset="-52"/>
      <p:regular r:id="rId24"/>
      <p:bold r:id="rId25"/>
      <p:italic r:id="rId26"/>
      <p:boldItalic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Завороткина" initials="НЗ" lastIdx="1" clrIdx="0">
    <p:extLst>
      <p:ext uri="{19B8F6BF-5375-455C-9EA6-DF929625EA0E}">
        <p15:presenceInfo xmlns:p15="http://schemas.microsoft.com/office/powerpoint/2012/main" userId="S-1-5-21-3941094028-2384009548-413053733-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33446D"/>
    <a:srgbClr val="7F7F7F"/>
    <a:srgbClr val="FFBF02"/>
    <a:srgbClr val="F2F2F2"/>
    <a:srgbClr val="4B639F"/>
    <a:srgbClr val="BBC5DF"/>
    <a:srgbClr val="FCEAB6"/>
    <a:srgbClr val="C7C7C7"/>
    <a:srgbClr val="F9D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8603CA-495D-477F-8111-861B933546F4}">
  <a:tblStyle styleId="{8A8603CA-495D-477F-8111-861B933546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1273" autoAdjust="0"/>
  </p:normalViewPr>
  <p:slideViewPr>
    <p:cSldViewPr snapToGrid="0">
      <p:cViewPr varScale="1">
        <p:scale>
          <a:sx n="153" d="100"/>
          <a:sy n="15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0aec20d6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0aec20d6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90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7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8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9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57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28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0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747272b4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747272b4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4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12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75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75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81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transinform.info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agdata.kz/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10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2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14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slideLayout" Target="../slideLayouts/slideLayout9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id="{FB9AD798-8743-8F1A-2FF1-730714983E95}"/>
              </a:ext>
            </a:extLst>
          </p:cNvPr>
          <p:cNvSpPr/>
          <p:nvPr/>
        </p:nvSpPr>
        <p:spPr>
          <a:xfrm>
            <a:off x="5735213" y="-14721"/>
            <a:ext cx="3427142" cy="5143500"/>
          </a:xfrm>
          <a:prstGeom prst="rect">
            <a:avLst/>
          </a:prstGeom>
          <a:solidFill>
            <a:srgbClr val="FFCC00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03106" y="1036976"/>
            <a:ext cx="3423674" cy="534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Proxima Nova"/>
                <a:sym typeface="Proxima Nova"/>
              </a:rPr>
              <a:t>ООО «ТРАНС ИНФОРМ»</a:t>
            </a:r>
            <a:endParaRPr sz="2000" b="1" dirty="0">
              <a:solidFill>
                <a:schemeClr val="bg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0133" y="1164863"/>
            <a:ext cx="3779975" cy="9596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CC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roxima Nova"/>
                <a:sym typeface="Proxima Nova"/>
              </a:rPr>
              <a:t>АСУ ТК</a:t>
            </a:r>
            <a:endParaRPr sz="2500" b="1" dirty="0">
              <a:solidFill>
                <a:srgbClr val="FFCC00"/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C8EF3C8-A850-6D12-B6D8-433B171EC4C6}"/>
              </a:ext>
            </a:extLst>
          </p:cNvPr>
          <p:cNvSpPr txBox="1">
            <a:spLocks/>
          </p:cNvSpPr>
          <p:nvPr/>
        </p:nvSpPr>
        <p:spPr>
          <a:xfrm>
            <a:off x="481241" y="2090123"/>
            <a:ext cx="4110187" cy="11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roxima Nova"/>
                <a:sym typeface="Proxima Nova"/>
              </a:rPr>
              <a:t>ЭЛЕКТРОННЫЙ ДОКУМЕНТООБОРОТ</a:t>
            </a:r>
            <a:endParaRPr lang="en-PH" sz="3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EBF48-5AA4-B66A-43C4-42D4B150C11A}"/>
              </a:ext>
            </a:extLst>
          </p:cNvPr>
          <p:cNvSpPr/>
          <p:nvPr/>
        </p:nvSpPr>
        <p:spPr>
          <a:xfrm>
            <a:off x="4076146" y="-14721"/>
            <a:ext cx="3776034" cy="5171209"/>
          </a:xfrm>
          <a:custGeom>
            <a:avLst/>
            <a:gdLst>
              <a:gd name="connsiteX0" fmla="*/ 0 w 1649362"/>
              <a:gd name="connsiteY0" fmla="*/ 0 h 5143500"/>
              <a:gd name="connsiteX1" fmla="*/ 1649362 w 1649362"/>
              <a:gd name="connsiteY1" fmla="*/ 0 h 5143500"/>
              <a:gd name="connsiteX2" fmla="*/ 1649362 w 1649362"/>
              <a:gd name="connsiteY2" fmla="*/ 5143500 h 5143500"/>
              <a:gd name="connsiteX3" fmla="*/ 0 w 1649362"/>
              <a:gd name="connsiteY3" fmla="*/ 5143500 h 5143500"/>
              <a:gd name="connsiteX4" fmla="*/ 0 w 1649362"/>
              <a:gd name="connsiteY4" fmla="*/ 0 h 5143500"/>
              <a:gd name="connsiteX0" fmla="*/ 741218 w 1649362"/>
              <a:gd name="connsiteY0" fmla="*/ 0 h 5150428"/>
              <a:gd name="connsiteX1" fmla="*/ 1649362 w 1649362"/>
              <a:gd name="connsiteY1" fmla="*/ 6928 h 5150428"/>
              <a:gd name="connsiteX2" fmla="*/ 1649362 w 1649362"/>
              <a:gd name="connsiteY2" fmla="*/ 5150428 h 5150428"/>
              <a:gd name="connsiteX3" fmla="*/ 0 w 1649362"/>
              <a:gd name="connsiteY3" fmla="*/ 5150428 h 5150428"/>
              <a:gd name="connsiteX4" fmla="*/ 741218 w 1649362"/>
              <a:gd name="connsiteY4" fmla="*/ 0 h 5150428"/>
              <a:gd name="connsiteX0" fmla="*/ 741218 w 2612253"/>
              <a:gd name="connsiteY0" fmla="*/ 0 h 5150428"/>
              <a:gd name="connsiteX1" fmla="*/ 2612253 w 2612253"/>
              <a:gd name="connsiteY1" fmla="*/ 103910 h 5150428"/>
              <a:gd name="connsiteX2" fmla="*/ 1649362 w 2612253"/>
              <a:gd name="connsiteY2" fmla="*/ 5150428 h 5150428"/>
              <a:gd name="connsiteX3" fmla="*/ 0 w 2612253"/>
              <a:gd name="connsiteY3" fmla="*/ 5150428 h 5150428"/>
              <a:gd name="connsiteX4" fmla="*/ 741218 w 2612253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2439071 w 3401962"/>
              <a:gd name="connsiteY2" fmla="*/ 5150428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1683998 w 3401962"/>
              <a:gd name="connsiteY2" fmla="*/ 5136573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83998 w 3235707"/>
              <a:gd name="connsiteY2" fmla="*/ 5136573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97853 w 3235707"/>
              <a:gd name="connsiteY2" fmla="*/ 5129646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318834"/>
              <a:gd name="connsiteY0" fmla="*/ 0 h 5150428"/>
              <a:gd name="connsiteX1" fmla="*/ 3318834 w 3318834"/>
              <a:gd name="connsiteY1" fmla="*/ 6928 h 5150428"/>
              <a:gd name="connsiteX2" fmla="*/ 1697853 w 3318834"/>
              <a:gd name="connsiteY2" fmla="*/ 5129646 h 5150428"/>
              <a:gd name="connsiteX3" fmla="*/ 0 w 3318834"/>
              <a:gd name="connsiteY3" fmla="*/ 5150428 h 5150428"/>
              <a:gd name="connsiteX4" fmla="*/ 1530927 w 3318834"/>
              <a:gd name="connsiteY4" fmla="*/ 0 h 5150428"/>
              <a:gd name="connsiteX0" fmla="*/ 1530927 w 3318834"/>
              <a:gd name="connsiteY0" fmla="*/ 0 h 5157355"/>
              <a:gd name="connsiteX1" fmla="*/ 3318834 w 3318834"/>
              <a:gd name="connsiteY1" fmla="*/ 6928 h 5157355"/>
              <a:gd name="connsiteX2" fmla="*/ 1531599 w 3318834"/>
              <a:gd name="connsiteY2" fmla="*/ 5157355 h 5157355"/>
              <a:gd name="connsiteX3" fmla="*/ 0 w 3318834"/>
              <a:gd name="connsiteY3" fmla="*/ 5150428 h 5157355"/>
              <a:gd name="connsiteX4" fmla="*/ 1530927 w 3318834"/>
              <a:gd name="connsiteY4" fmla="*/ 0 h 5157355"/>
              <a:gd name="connsiteX0" fmla="*/ 18010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010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600200 w 3588998"/>
              <a:gd name="connsiteY0" fmla="*/ 0 h 5171210"/>
              <a:gd name="connsiteX1" fmla="*/ 3588998 w 3588998"/>
              <a:gd name="connsiteY1" fmla="*/ 13855 h 5171210"/>
              <a:gd name="connsiteX2" fmla="*/ 1801763 w 3588998"/>
              <a:gd name="connsiteY2" fmla="*/ 5164282 h 5171210"/>
              <a:gd name="connsiteX3" fmla="*/ 0 w 3588998"/>
              <a:gd name="connsiteY3" fmla="*/ 5171210 h 5171210"/>
              <a:gd name="connsiteX4" fmla="*/ 1600200 w 3588998"/>
              <a:gd name="connsiteY4" fmla="*/ 0 h 5171210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76034"/>
              <a:gd name="connsiteY0" fmla="*/ 6927 h 5171209"/>
              <a:gd name="connsiteX1" fmla="*/ 3776034 w 3776034"/>
              <a:gd name="connsiteY1" fmla="*/ 0 h 5171209"/>
              <a:gd name="connsiteX2" fmla="*/ 1961090 w 3776034"/>
              <a:gd name="connsiteY2" fmla="*/ 5171209 h 5171209"/>
              <a:gd name="connsiteX3" fmla="*/ 0 w 3776034"/>
              <a:gd name="connsiteY3" fmla="*/ 5164283 h 5171209"/>
              <a:gd name="connsiteX4" fmla="*/ 1759527 w 3776034"/>
              <a:gd name="connsiteY4" fmla="*/ 6927 h 51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34" h="5171209">
                <a:moveTo>
                  <a:pt x="1759527" y="6927"/>
                </a:moveTo>
                <a:lnTo>
                  <a:pt x="3776034" y="0"/>
                </a:lnTo>
                <a:lnTo>
                  <a:pt x="1961090" y="5171209"/>
                </a:lnTo>
                <a:lnTo>
                  <a:pt x="0" y="5164283"/>
                </a:lnTo>
                <a:cubicBezTo>
                  <a:pt x="23091" y="3602182"/>
                  <a:pt x="3357418" y="1610592"/>
                  <a:pt x="1759527" y="6927"/>
                </a:cubicBezTo>
                <a:close/>
              </a:path>
            </a:pathLst>
          </a:custGeom>
          <a:solidFill>
            <a:srgbClr val="FFD52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F2B5B-2EE7-8497-A873-68E1AD9C0E7D}"/>
              </a:ext>
            </a:extLst>
          </p:cNvPr>
          <p:cNvSpPr/>
          <p:nvPr/>
        </p:nvSpPr>
        <p:spPr>
          <a:xfrm>
            <a:off x="0" y="791441"/>
            <a:ext cx="277091" cy="2807278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6FDA0-FB9A-33A3-F28E-A51FB8FF4BA9}"/>
              </a:ext>
            </a:extLst>
          </p:cNvPr>
          <p:cNvSpPr/>
          <p:nvPr/>
        </p:nvSpPr>
        <p:spPr>
          <a:xfrm>
            <a:off x="192136" y="1527017"/>
            <a:ext cx="277091" cy="1715450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925E18-3D18-84CC-87C3-7DB493D105BE}"/>
              </a:ext>
            </a:extLst>
          </p:cNvPr>
          <p:cNvGrpSpPr/>
          <p:nvPr/>
        </p:nvGrpSpPr>
        <p:grpSpPr>
          <a:xfrm>
            <a:off x="545775" y="3803274"/>
            <a:ext cx="399779" cy="885297"/>
            <a:chOff x="3514131" y="3189120"/>
            <a:chExt cx="399779" cy="885297"/>
          </a:xfrm>
          <a:solidFill>
            <a:srgbClr val="FFD525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3D2D9F-472E-2AF1-054C-1F0154E0496A}"/>
                </a:ext>
              </a:extLst>
            </p:cNvPr>
            <p:cNvSpPr/>
            <p:nvPr/>
          </p:nvSpPr>
          <p:spPr>
            <a:xfrm rot="16200000">
              <a:off x="3676496" y="303918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567221-1B37-8C0C-3981-60F201DA2E2D}"/>
                </a:ext>
              </a:extLst>
            </p:cNvPr>
            <p:cNvSpPr/>
            <p:nvPr/>
          </p:nvSpPr>
          <p:spPr>
            <a:xfrm rot="16200000">
              <a:off x="3668510" y="3196024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DD758C-A084-13C0-1CAD-E8CF76AF1A38}"/>
                </a:ext>
              </a:extLst>
            </p:cNvPr>
            <p:cNvSpPr/>
            <p:nvPr/>
          </p:nvSpPr>
          <p:spPr>
            <a:xfrm rot="16200000">
              <a:off x="3668510" y="3352862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889587-1101-E6E4-219D-E0BDB82CF76B}"/>
                </a:ext>
              </a:extLst>
            </p:cNvPr>
            <p:cNvSpPr/>
            <p:nvPr/>
          </p:nvSpPr>
          <p:spPr>
            <a:xfrm rot="16200000">
              <a:off x="3672052" y="3523326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9DF11-8A29-F989-D7CF-9DDD1525503A}"/>
                </a:ext>
              </a:extLst>
            </p:cNvPr>
            <p:cNvSpPr/>
            <p:nvPr/>
          </p:nvSpPr>
          <p:spPr>
            <a:xfrm rot="16200000">
              <a:off x="3664066" y="368016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105DB4-962B-A4E7-A286-48BFC4D32FB7}"/>
                </a:ext>
              </a:extLst>
            </p:cNvPr>
            <p:cNvSpPr/>
            <p:nvPr/>
          </p:nvSpPr>
          <p:spPr>
            <a:xfrm rot="16200000">
              <a:off x="3664066" y="3837003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4C899-55A2-894B-041E-5ADE07794B0E}"/>
              </a:ext>
            </a:extLst>
          </p:cNvPr>
          <p:cNvGrpSpPr/>
          <p:nvPr/>
        </p:nvGrpSpPr>
        <p:grpSpPr>
          <a:xfrm>
            <a:off x="8332211" y="187238"/>
            <a:ext cx="399779" cy="885297"/>
            <a:chOff x="3514131" y="3189120"/>
            <a:chExt cx="399779" cy="885297"/>
          </a:xfrm>
          <a:solidFill>
            <a:srgbClr val="FFD525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016DCE-5C5F-7372-DDD0-C27CCDDB277C}"/>
                </a:ext>
              </a:extLst>
            </p:cNvPr>
            <p:cNvSpPr/>
            <p:nvPr/>
          </p:nvSpPr>
          <p:spPr>
            <a:xfrm rot="16200000">
              <a:off x="3676496" y="303918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355247-72E2-8D3B-D744-0FB2EB7FCE06}"/>
                </a:ext>
              </a:extLst>
            </p:cNvPr>
            <p:cNvSpPr/>
            <p:nvPr/>
          </p:nvSpPr>
          <p:spPr>
            <a:xfrm rot="16200000">
              <a:off x="3668510" y="3196024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948EBF-66A2-E5B2-3218-E7CE42462649}"/>
                </a:ext>
              </a:extLst>
            </p:cNvPr>
            <p:cNvSpPr/>
            <p:nvPr/>
          </p:nvSpPr>
          <p:spPr>
            <a:xfrm rot="16200000">
              <a:off x="3668510" y="3352862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960FBD-3E95-24BA-3092-1BEC6B733780}"/>
                </a:ext>
              </a:extLst>
            </p:cNvPr>
            <p:cNvSpPr/>
            <p:nvPr/>
          </p:nvSpPr>
          <p:spPr>
            <a:xfrm rot="16200000">
              <a:off x="3672052" y="3523326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BAD72B-BD4F-A647-183A-62C40070AFFD}"/>
                </a:ext>
              </a:extLst>
            </p:cNvPr>
            <p:cNvSpPr/>
            <p:nvPr/>
          </p:nvSpPr>
          <p:spPr>
            <a:xfrm rot="16200000">
              <a:off x="3664066" y="368016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B6A5E3-20E6-D053-1D7E-228E433F7F90}"/>
                </a:ext>
              </a:extLst>
            </p:cNvPr>
            <p:cNvSpPr/>
            <p:nvPr/>
          </p:nvSpPr>
          <p:spPr>
            <a:xfrm rot="16200000">
              <a:off x="3664066" y="3837003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7AB388D-6A63-20E5-0A7D-8045A956E0ED}"/>
              </a:ext>
            </a:extLst>
          </p:cNvPr>
          <p:cNvSpPr/>
          <p:nvPr/>
        </p:nvSpPr>
        <p:spPr>
          <a:xfrm>
            <a:off x="4158996" y="338759"/>
            <a:ext cx="1044208" cy="1044208"/>
          </a:xfrm>
          <a:prstGeom prst="ellipse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7C3A22-4627-B8C3-A4ED-4B5823DCA50C}"/>
              </a:ext>
            </a:extLst>
          </p:cNvPr>
          <p:cNvSpPr/>
          <p:nvPr/>
        </p:nvSpPr>
        <p:spPr>
          <a:xfrm>
            <a:off x="4024537" y="230977"/>
            <a:ext cx="1286698" cy="1286698"/>
          </a:xfrm>
          <a:prstGeom prst="ellipse">
            <a:avLst/>
          </a:prstGeom>
          <a:noFill/>
          <a:ln w="9525">
            <a:solidFill>
              <a:srgbClr val="FFBF0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9BDD95-569D-4EB9-21B1-E1000C8701C1}"/>
              </a:ext>
            </a:extLst>
          </p:cNvPr>
          <p:cNvSpPr/>
          <p:nvPr/>
        </p:nvSpPr>
        <p:spPr>
          <a:xfrm>
            <a:off x="7997389" y="4224353"/>
            <a:ext cx="599055" cy="59905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2C7588-8835-CD93-7BD3-9BD525FA9C89}"/>
              </a:ext>
            </a:extLst>
          </p:cNvPr>
          <p:cNvSpPr/>
          <p:nvPr/>
        </p:nvSpPr>
        <p:spPr>
          <a:xfrm>
            <a:off x="7884904" y="4086294"/>
            <a:ext cx="917867" cy="917867"/>
          </a:xfrm>
          <a:prstGeom prst="ellipse">
            <a:avLst/>
          </a:prstGeom>
          <a:noFill/>
          <a:ln w="9525">
            <a:solidFill>
              <a:srgbClr val="FF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43E3D626-00EA-32E1-7B72-28EE5729508A}"/>
              </a:ext>
            </a:extLst>
          </p:cNvPr>
          <p:cNvSpPr/>
          <p:nvPr/>
        </p:nvSpPr>
        <p:spPr>
          <a:xfrm>
            <a:off x="3396408" y="-14721"/>
            <a:ext cx="3776034" cy="5171209"/>
          </a:xfrm>
          <a:custGeom>
            <a:avLst/>
            <a:gdLst>
              <a:gd name="connsiteX0" fmla="*/ 0 w 1649362"/>
              <a:gd name="connsiteY0" fmla="*/ 0 h 5143500"/>
              <a:gd name="connsiteX1" fmla="*/ 1649362 w 1649362"/>
              <a:gd name="connsiteY1" fmla="*/ 0 h 5143500"/>
              <a:gd name="connsiteX2" fmla="*/ 1649362 w 1649362"/>
              <a:gd name="connsiteY2" fmla="*/ 5143500 h 5143500"/>
              <a:gd name="connsiteX3" fmla="*/ 0 w 1649362"/>
              <a:gd name="connsiteY3" fmla="*/ 5143500 h 5143500"/>
              <a:gd name="connsiteX4" fmla="*/ 0 w 1649362"/>
              <a:gd name="connsiteY4" fmla="*/ 0 h 5143500"/>
              <a:gd name="connsiteX0" fmla="*/ 741218 w 1649362"/>
              <a:gd name="connsiteY0" fmla="*/ 0 h 5150428"/>
              <a:gd name="connsiteX1" fmla="*/ 1649362 w 1649362"/>
              <a:gd name="connsiteY1" fmla="*/ 6928 h 5150428"/>
              <a:gd name="connsiteX2" fmla="*/ 1649362 w 1649362"/>
              <a:gd name="connsiteY2" fmla="*/ 5150428 h 5150428"/>
              <a:gd name="connsiteX3" fmla="*/ 0 w 1649362"/>
              <a:gd name="connsiteY3" fmla="*/ 5150428 h 5150428"/>
              <a:gd name="connsiteX4" fmla="*/ 741218 w 1649362"/>
              <a:gd name="connsiteY4" fmla="*/ 0 h 5150428"/>
              <a:gd name="connsiteX0" fmla="*/ 741218 w 2612253"/>
              <a:gd name="connsiteY0" fmla="*/ 0 h 5150428"/>
              <a:gd name="connsiteX1" fmla="*/ 2612253 w 2612253"/>
              <a:gd name="connsiteY1" fmla="*/ 103910 h 5150428"/>
              <a:gd name="connsiteX2" fmla="*/ 1649362 w 2612253"/>
              <a:gd name="connsiteY2" fmla="*/ 5150428 h 5150428"/>
              <a:gd name="connsiteX3" fmla="*/ 0 w 2612253"/>
              <a:gd name="connsiteY3" fmla="*/ 5150428 h 5150428"/>
              <a:gd name="connsiteX4" fmla="*/ 741218 w 2612253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2439071 w 3401962"/>
              <a:gd name="connsiteY2" fmla="*/ 5150428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1683998 w 3401962"/>
              <a:gd name="connsiteY2" fmla="*/ 5136573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83998 w 3235707"/>
              <a:gd name="connsiteY2" fmla="*/ 5136573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97853 w 3235707"/>
              <a:gd name="connsiteY2" fmla="*/ 5129646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318834"/>
              <a:gd name="connsiteY0" fmla="*/ 0 h 5150428"/>
              <a:gd name="connsiteX1" fmla="*/ 3318834 w 3318834"/>
              <a:gd name="connsiteY1" fmla="*/ 6928 h 5150428"/>
              <a:gd name="connsiteX2" fmla="*/ 1697853 w 3318834"/>
              <a:gd name="connsiteY2" fmla="*/ 5129646 h 5150428"/>
              <a:gd name="connsiteX3" fmla="*/ 0 w 3318834"/>
              <a:gd name="connsiteY3" fmla="*/ 5150428 h 5150428"/>
              <a:gd name="connsiteX4" fmla="*/ 1530927 w 3318834"/>
              <a:gd name="connsiteY4" fmla="*/ 0 h 5150428"/>
              <a:gd name="connsiteX0" fmla="*/ 1530927 w 3318834"/>
              <a:gd name="connsiteY0" fmla="*/ 0 h 5157355"/>
              <a:gd name="connsiteX1" fmla="*/ 3318834 w 3318834"/>
              <a:gd name="connsiteY1" fmla="*/ 6928 h 5157355"/>
              <a:gd name="connsiteX2" fmla="*/ 1531599 w 3318834"/>
              <a:gd name="connsiteY2" fmla="*/ 5157355 h 5157355"/>
              <a:gd name="connsiteX3" fmla="*/ 0 w 3318834"/>
              <a:gd name="connsiteY3" fmla="*/ 5150428 h 5157355"/>
              <a:gd name="connsiteX4" fmla="*/ 1530927 w 3318834"/>
              <a:gd name="connsiteY4" fmla="*/ 0 h 5157355"/>
              <a:gd name="connsiteX0" fmla="*/ 18010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010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600200 w 3588998"/>
              <a:gd name="connsiteY0" fmla="*/ 0 h 5171210"/>
              <a:gd name="connsiteX1" fmla="*/ 3588998 w 3588998"/>
              <a:gd name="connsiteY1" fmla="*/ 13855 h 5171210"/>
              <a:gd name="connsiteX2" fmla="*/ 1801763 w 3588998"/>
              <a:gd name="connsiteY2" fmla="*/ 5164282 h 5171210"/>
              <a:gd name="connsiteX3" fmla="*/ 0 w 3588998"/>
              <a:gd name="connsiteY3" fmla="*/ 5171210 h 5171210"/>
              <a:gd name="connsiteX4" fmla="*/ 1600200 w 3588998"/>
              <a:gd name="connsiteY4" fmla="*/ 0 h 5171210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76034"/>
              <a:gd name="connsiteY0" fmla="*/ 6927 h 5171209"/>
              <a:gd name="connsiteX1" fmla="*/ 3776034 w 3776034"/>
              <a:gd name="connsiteY1" fmla="*/ 0 h 5171209"/>
              <a:gd name="connsiteX2" fmla="*/ 1961090 w 3776034"/>
              <a:gd name="connsiteY2" fmla="*/ 5171209 h 5171209"/>
              <a:gd name="connsiteX3" fmla="*/ 0 w 3776034"/>
              <a:gd name="connsiteY3" fmla="*/ 5164283 h 5171209"/>
              <a:gd name="connsiteX4" fmla="*/ 1759527 w 3776034"/>
              <a:gd name="connsiteY4" fmla="*/ 6927 h 51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34" h="5171209">
                <a:moveTo>
                  <a:pt x="1759527" y="6927"/>
                </a:moveTo>
                <a:lnTo>
                  <a:pt x="3776034" y="0"/>
                </a:lnTo>
                <a:lnTo>
                  <a:pt x="1961090" y="5171209"/>
                </a:lnTo>
                <a:lnTo>
                  <a:pt x="0" y="5164283"/>
                </a:lnTo>
                <a:cubicBezTo>
                  <a:pt x="23091" y="3602182"/>
                  <a:pt x="3357418" y="1610592"/>
                  <a:pt x="1759527" y="6927"/>
                </a:cubicBezTo>
                <a:close/>
              </a:path>
            </a:pathLst>
          </a:cu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BB71A9FD-B556-D8E5-BB15-EA7861DA541A}"/>
              </a:ext>
            </a:extLst>
          </p:cNvPr>
          <p:cNvSpPr/>
          <p:nvPr/>
        </p:nvSpPr>
        <p:spPr>
          <a:xfrm>
            <a:off x="3600559" y="-14722"/>
            <a:ext cx="3776034" cy="5171209"/>
          </a:xfrm>
          <a:custGeom>
            <a:avLst/>
            <a:gdLst>
              <a:gd name="connsiteX0" fmla="*/ 0 w 1649362"/>
              <a:gd name="connsiteY0" fmla="*/ 0 h 5143500"/>
              <a:gd name="connsiteX1" fmla="*/ 1649362 w 1649362"/>
              <a:gd name="connsiteY1" fmla="*/ 0 h 5143500"/>
              <a:gd name="connsiteX2" fmla="*/ 1649362 w 1649362"/>
              <a:gd name="connsiteY2" fmla="*/ 5143500 h 5143500"/>
              <a:gd name="connsiteX3" fmla="*/ 0 w 1649362"/>
              <a:gd name="connsiteY3" fmla="*/ 5143500 h 5143500"/>
              <a:gd name="connsiteX4" fmla="*/ 0 w 1649362"/>
              <a:gd name="connsiteY4" fmla="*/ 0 h 5143500"/>
              <a:gd name="connsiteX0" fmla="*/ 741218 w 1649362"/>
              <a:gd name="connsiteY0" fmla="*/ 0 h 5150428"/>
              <a:gd name="connsiteX1" fmla="*/ 1649362 w 1649362"/>
              <a:gd name="connsiteY1" fmla="*/ 6928 h 5150428"/>
              <a:gd name="connsiteX2" fmla="*/ 1649362 w 1649362"/>
              <a:gd name="connsiteY2" fmla="*/ 5150428 h 5150428"/>
              <a:gd name="connsiteX3" fmla="*/ 0 w 1649362"/>
              <a:gd name="connsiteY3" fmla="*/ 5150428 h 5150428"/>
              <a:gd name="connsiteX4" fmla="*/ 741218 w 1649362"/>
              <a:gd name="connsiteY4" fmla="*/ 0 h 5150428"/>
              <a:gd name="connsiteX0" fmla="*/ 741218 w 2612253"/>
              <a:gd name="connsiteY0" fmla="*/ 0 h 5150428"/>
              <a:gd name="connsiteX1" fmla="*/ 2612253 w 2612253"/>
              <a:gd name="connsiteY1" fmla="*/ 103910 h 5150428"/>
              <a:gd name="connsiteX2" fmla="*/ 1649362 w 2612253"/>
              <a:gd name="connsiteY2" fmla="*/ 5150428 h 5150428"/>
              <a:gd name="connsiteX3" fmla="*/ 0 w 2612253"/>
              <a:gd name="connsiteY3" fmla="*/ 5150428 h 5150428"/>
              <a:gd name="connsiteX4" fmla="*/ 741218 w 2612253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2439071 w 3401962"/>
              <a:gd name="connsiteY2" fmla="*/ 5150428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401962"/>
              <a:gd name="connsiteY0" fmla="*/ 0 h 5150428"/>
              <a:gd name="connsiteX1" fmla="*/ 3401962 w 3401962"/>
              <a:gd name="connsiteY1" fmla="*/ 103910 h 5150428"/>
              <a:gd name="connsiteX2" fmla="*/ 1683998 w 3401962"/>
              <a:gd name="connsiteY2" fmla="*/ 5136573 h 5150428"/>
              <a:gd name="connsiteX3" fmla="*/ 0 w 3401962"/>
              <a:gd name="connsiteY3" fmla="*/ 5150428 h 5150428"/>
              <a:gd name="connsiteX4" fmla="*/ 1530927 w 3401962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83998 w 3235707"/>
              <a:gd name="connsiteY2" fmla="*/ 5136573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235707"/>
              <a:gd name="connsiteY0" fmla="*/ 0 h 5150428"/>
              <a:gd name="connsiteX1" fmla="*/ 3235707 w 3235707"/>
              <a:gd name="connsiteY1" fmla="*/ 6928 h 5150428"/>
              <a:gd name="connsiteX2" fmla="*/ 1697853 w 3235707"/>
              <a:gd name="connsiteY2" fmla="*/ 5129646 h 5150428"/>
              <a:gd name="connsiteX3" fmla="*/ 0 w 3235707"/>
              <a:gd name="connsiteY3" fmla="*/ 5150428 h 5150428"/>
              <a:gd name="connsiteX4" fmla="*/ 1530927 w 3235707"/>
              <a:gd name="connsiteY4" fmla="*/ 0 h 5150428"/>
              <a:gd name="connsiteX0" fmla="*/ 1530927 w 3318834"/>
              <a:gd name="connsiteY0" fmla="*/ 0 h 5150428"/>
              <a:gd name="connsiteX1" fmla="*/ 3318834 w 3318834"/>
              <a:gd name="connsiteY1" fmla="*/ 6928 h 5150428"/>
              <a:gd name="connsiteX2" fmla="*/ 1697853 w 3318834"/>
              <a:gd name="connsiteY2" fmla="*/ 5129646 h 5150428"/>
              <a:gd name="connsiteX3" fmla="*/ 0 w 3318834"/>
              <a:gd name="connsiteY3" fmla="*/ 5150428 h 5150428"/>
              <a:gd name="connsiteX4" fmla="*/ 1530927 w 3318834"/>
              <a:gd name="connsiteY4" fmla="*/ 0 h 5150428"/>
              <a:gd name="connsiteX0" fmla="*/ 1530927 w 3318834"/>
              <a:gd name="connsiteY0" fmla="*/ 0 h 5157355"/>
              <a:gd name="connsiteX1" fmla="*/ 3318834 w 3318834"/>
              <a:gd name="connsiteY1" fmla="*/ 6928 h 5157355"/>
              <a:gd name="connsiteX2" fmla="*/ 1531599 w 3318834"/>
              <a:gd name="connsiteY2" fmla="*/ 5157355 h 5157355"/>
              <a:gd name="connsiteX3" fmla="*/ 0 w 3318834"/>
              <a:gd name="connsiteY3" fmla="*/ 5150428 h 5157355"/>
              <a:gd name="connsiteX4" fmla="*/ 1530927 w 3318834"/>
              <a:gd name="connsiteY4" fmla="*/ 0 h 5157355"/>
              <a:gd name="connsiteX0" fmla="*/ 18010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010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877291 w 3588998"/>
              <a:gd name="connsiteY0" fmla="*/ 0 h 5164283"/>
              <a:gd name="connsiteX1" fmla="*/ 3588998 w 3588998"/>
              <a:gd name="connsiteY1" fmla="*/ 6928 h 5164283"/>
              <a:gd name="connsiteX2" fmla="*/ 1801763 w 3588998"/>
              <a:gd name="connsiteY2" fmla="*/ 5157355 h 5164283"/>
              <a:gd name="connsiteX3" fmla="*/ 0 w 3588998"/>
              <a:gd name="connsiteY3" fmla="*/ 5164283 h 5164283"/>
              <a:gd name="connsiteX4" fmla="*/ 1877291 w 3588998"/>
              <a:gd name="connsiteY4" fmla="*/ 0 h 5164283"/>
              <a:gd name="connsiteX0" fmla="*/ 1600200 w 3588998"/>
              <a:gd name="connsiteY0" fmla="*/ 0 h 5171210"/>
              <a:gd name="connsiteX1" fmla="*/ 3588998 w 3588998"/>
              <a:gd name="connsiteY1" fmla="*/ 13855 h 5171210"/>
              <a:gd name="connsiteX2" fmla="*/ 1801763 w 3588998"/>
              <a:gd name="connsiteY2" fmla="*/ 5164282 h 5171210"/>
              <a:gd name="connsiteX3" fmla="*/ 0 w 3588998"/>
              <a:gd name="connsiteY3" fmla="*/ 5171210 h 5171210"/>
              <a:gd name="connsiteX4" fmla="*/ 1600200 w 3588998"/>
              <a:gd name="connsiteY4" fmla="*/ 0 h 5171210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48325"/>
              <a:gd name="connsiteY0" fmla="*/ 0 h 5164282"/>
              <a:gd name="connsiteX1" fmla="*/ 3748325 w 3748325"/>
              <a:gd name="connsiteY1" fmla="*/ 13855 h 5164282"/>
              <a:gd name="connsiteX2" fmla="*/ 1961090 w 3748325"/>
              <a:gd name="connsiteY2" fmla="*/ 5164282 h 5164282"/>
              <a:gd name="connsiteX3" fmla="*/ 0 w 3748325"/>
              <a:gd name="connsiteY3" fmla="*/ 5157356 h 5164282"/>
              <a:gd name="connsiteX4" fmla="*/ 1759527 w 3748325"/>
              <a:gd name="connsiteY4" fmla="*/ 0 h 5164282"/>
              <a:gd name="connsiteX0" fmla="*/ 1759527 w 3776034"/>
              <a:gd name="connsiteY0" fmla="*/ 6927 h 5171209"/>
              <a:gd name="connsiteX1" fmla="*/ 3776034 w 3776034"/>
              <a:gd name="connsiteY1" fmla="*/ 0 h 5171209"/>
              <a:gd name="connsiteX2" fmla="*/ 1961090 w 3776034"/>
              <a:gd name="connsiteY2" fmla="*/ 5171209 h 5171209"/>
              <a:gd name="connsiteX3" fmla="*/ 0 w 3776034"/>
              <a:gd name="connsiteY3" fmla="*/ 5164283 h 5171209"/>
              <a:gd name="connsiteX4" fmla="*/ 1759527 w 3776034"/>
              <a:gd name="connsiteY4" fmla="*/ 6927 h 517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034" h="5171209">
                <a:moveTo>
                  <a:pt x="1759527" y="6927"/>
                </a:moveTo>
                <a:lnTo>
                  <a:pt x="3776034" y="0"/>
                </a:lnTo>
                <a:lnTo>
                  <a:pt x="1961090" y="5171209"/>
                </a:lnTo>
                <a:lnTo>
                  <a:pt x="0" y="5164283"/>
                </a:lnTo>
                <a:cubicBezTo>
                  <a:pt x="23091" y="3602182"/>
                  <a:pt x="3357418" y="1610592"/>
                  <a:pt x="1759527" y="6927"/>
                </a:cubicBezTo>
                <a:close/>
              </a:path>
            </a:pathLst>
          </a:cu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09" y="2333592"/>
            <a:ext cx="5533195" cy="3186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1830C-30DF-C8E3-92A2-FE9CF083AAB0}"/>
              </a:ext>
            </a:extLst>
          </p:cNvPr>
          <p:cNvSpPr/>
          <p:nvPr/>
        </p:nvSpPr>
        <p:spPr>
          <a:xfrm>
            <a:off x="8995964" y="-6063"/>
            <a:ext cx="173183" cy="5143500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40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 flipH="1">
            <a:off x="578338" y="1546549"/>
            <a:ext cx="2691335" cy="0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Прямая соединительная линия 83"/>
          <p:cNvCxnSpPr/>
          <p:nvPr/>
        </p:nvCxnSpPr>
        <p:spPr>
          <a:xfrm>
            <a:off x="4864985" y="1493342"/>
            <a:ext cx="1349453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39178" y="1493342"/>
            <a:ext cx="1349453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Группа 129"/>
          <p:cNvGrpSpPr/>
          <p:nvPr/>
        </p:nvGrpSpPr>
        <p:grpSpPr>
          <a:xfrm>
            <a:off x="2760536" y="1571786"/>
            <a:ext cx="156662" cy="2466347"/>
            <a:chOff x="2760536" y="1571786"/>
            <a:chExt cx="156662" cy="2466347"/>
          </a:xfrm>
        </p:grpSpPr>
        <p:cxnSp>
          <p:nvCxnSpPr>
            <p:cNvPr id="110" name="Straight Connector 3">
              <a:extLst>
                <a:ext uri="{FF2B5EF4-FFF2-40B4-BE49-F238E27FC236}">
                  <a16:creationId xmlns:a16="http://schemas.microsoft.com/office/drawing/2014/main" id="{569D3F9B-F58B-439B-A396-D92CEC4CD286}"/>
                </a:ext>
              </a:extLst>
            </p:cNvPr>
            <p:cNvCxnSpPr>
              <a:cxnSpLocks/>
            </p:cNvCxnSpPr>
            <p:nvPr/>
          </p:nvCxnSpPr>
          <p:spPr>
            <a:xfrm>
              <a:off x="2824878" y="1571786"/>
              <a:ext cx="30391" cy="2466347"/>
            </a:xfrm>
            <a:prstGeom prst="line">
              <a:avLst/>
            </a:prstGeom>
            <a:ln w="31750"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38"/>
            <p:cNvSpPr/>
            <p:nvPr/>
          </p:nvSpPr>
          <p:spPr>
            <a:xfrm>
              <a:off x="2760536" y="1871170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16" name="Oval 38"/>
            <p:cNvSpPr/>
            <p:nvPr/>
          </p:nvSpPr>
          <p:spPr>
            <a:xfrm>
              <a:off x="2767493" y="2290254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17" name="Oval 38"/>
            <p:cNvSpPr/>
            <p:nvPr/>
          </p:nvSpPr>
          <p:spPr>
            <a:xfrm>
              <a:off x="2760536" y="2709044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18" name="Oval 38"/>
            <p:cNvSpPr/>
            <p:nvPr/>
          </p:nvSpPr>
          <p:spPr>
            <a:xfrm>
              <a:off x="2767491" y="3479419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19" name="Oval 38"/>
            <p:cNvSpPr/>
            <p:nvPr/>
          </p:nvSpPr>
          <p:spPr>
            <a:xfrm>
              <a:off x="2763315" y="3837992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0" name="Oval 38"/>
            <p:cNvSpPr/>
            <p:nvPr/>
          </p:nvSpPr>
          <p:spPr>
            <a:xfrm>
              <a:off x="2767492" y="3126934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6281172" y="1566893"/>
            <a:ext cx="156662" cy="2471240"/>
            <a:chOff x="6281244" y="1551627"/>
            <a:chExt cx="156662" cy="2471240"/>
          </a:xfrm>
        </p:grpSpPr>
        <p:cxnSp>
          <p:nvCxnSpPr>
            <p:cNvPr id="121" name="Straight Connector 3">
              <a:extLst>
                <a:ext uri="{FF2B5EF4-FFF2-40B4-BE49-F238E27FC236}">
                  <a16:creationId xmlns:a16="http://schemas.microsoft.com/office/drawing/2014/main" id="{569D3F9B-F58B-439B-A396-D92CEC4CD286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86" y="1551627"/>
              <a:ext cx="30451" cy="2471240"/>
            </a:xfrm>
            <a:prstGeom prst="line">
              <a:avLst/>
            </a:prstGeom>
            <a:ln w="31750"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38"/>
            <p:cNvSpPr/>
            <p:nvPr/>
          </p:nvSpPr>
          <p:spPr>
            <a:xfrm>
              <a:off x="6281244" y="1851011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4" name="Oval 38"/>
            <p:cNvSpPr/>
            <p:nvPr/>
          </p:nvSpPr>
          <p:spPr>
            <a:xfrm>
              <a:off x="6288201" y="2270095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5" name="Oval 38"/>
            <p:cNvSpPr/>
            <p:nvPr/>
          </p:nvSpPr>
          <p:spPr>
            <a:xfrm>
              <a:off x="6281244" y="2688885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6" name="Oval 38"/>
            <p:cNvSpPr/>
            <p:nvPr/>
          </p:nvSpPr>
          <p:spPr>
            <a:xfrm>
              <a:off x="6288199" y="3459260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7" name="Oval 38"/>
            <p:cNvSpPr/>
            <p:nvPr/>
          </p:nvSpPr>
          <p:spPr>
            <a:xfrm>
              <a:off x="6284023" y="3817833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28" name="Oval 38"/>
            <p:cNvSpPr/>
            <p:nvPr/>
          </p:nvSpPr>
          <p:spPr>
            <a:xfrm>
              <a:off x="6288200" y="3106775"/>
              <a:ext cx="149705" cy="14970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25" name="Google Shape;108;p21"/>
          <p:cNvSpPr txBox="1">
            <a:spLocks noGrp="1"/>
          </p:cNvSpPr>
          <p:nvPr>
            <p:ph type="title"/>
          </p:nvPr>
        </p:nvSpPr>
        <p:spPr>
          <a:xfrm>
            <a:off x="3322679" y="234128"/>
            <a:ext cx="2498643" cy="582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34456E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ИНТЕГРАЦИЯ</a:t>
            </a:r>
            <a:endParaRPr sz="3000" b="1" dirty="0">
              <a:solidFill>
                <a:srgbClr val="34456E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-455732" y="-79244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6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187617" y="-350445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7872036" y="-843261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8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8208591" y="-372813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59116" y="1370757"/>
            <a:ext cx="1380062" cy="276999"/>
            <a:chOff x="1670377" y="1370757"/>
            <a:chExt cx="1380062" cy="276999"/>
          </a:xfrm>
        </p:grpSpPr>
        <p:sp>
          <p:nvSpPr>
            <p:cNvPr id="43" name="Oval 38"/>
            <p:cNvSpPr/>
            <p:nvPr/>
          </p:nvSpPr>
          <p:spPr>
            <a:xfrm>
              <a:off x="2821839" y="1383751"/>
              <a:ext cx="228600" cy="228600"/>
            </a:xfrm>
            <a:prstGeom prst="ellipse">
              <a:avLst/>
            </a:prstGeom>
            <a:solidFill>
              <a:srgbClr val="FFBF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7" name="TextBox 19"/>
            <p:cNvSpPr>
              <a:spLocks noChangeArrowheads="1"/>
            </p:cNvSpPr>
            <p:nvPr/>
          </p:nvSpPr>
          <p:spPr bwMode="auto">
            <a:xfrm>
              <a:off x="1670377" y="1370757"/>
              <a:ext cx="11901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ru-RU" altLang="zh-CN" sz="1200" b="1" dirty="0" smtClean="0">
                  <a:solidFill>
                    <a:srgbClr val="FFBF02"/>
                  </a:solidFill>
                  <a:latin typeface="PT Sans" panose="020B0503020203020204" pitchFamily="34" charset="-52"/>
                  <a:ea typeface="PT Sans" panose="020B0503020203020204" pitchFamily="34" charset="-52"/>
                  <a:sym typeface="微软雅黑" panose="020B0503020204020204" pitchFamily="34" charset="-122"/>
                </a:rPr>
                <a:t>ПОРТАЛЫ</a:t>
              </a:r>
              <a:endParaRPr lang="ru-RU" altLang="zh-CN" sz="1200" dirty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Open Sans" panose="020B0606030504020204" pitchFamily="34" charset="0"/>
              </a:endParaRPr>
            </a:p>
          </p:txBody>
        </p:sp>
      </p:grpSp>
      <p:sp>
        <p:nvSpPr>
          <p:cNvPr id="88" name="Oval 38"/>
          <p:cNvSpPr/>
          <p:nvPr/>
        </p:nvSpPr>
        <p:spPr>
          <a:xfrm>
            <a:off x="6214438" y="1386546"/>
            <a:ext cx="228600" cy="228600"/>
          </a:xfrm>
          <a:prstGeom prst="ellipse">
            <a:avLst/>
          </a:prstGeom>
          <a:solidFill>
            <a:srgbClr val="FFB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9" name="TextBox 19"/>
          <p:cNvSpPr>
            <a:spLocks noChangeArrowheads="1"/>
          </p:cNvSpPr>
          <p:nvPr/>
        </p:nvSpPr>
        <p:spPr bwMode="auto">
          <a:xfrm>
            <a:off x="6431963" y="1354844"/>
            <a:ext cx="23454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ИНФОРМАЦИОННЫЕ</a:t>
            </a:r>
            <a:r>
              <a:rPr lang="ru-RU" altLang="zh-CN" sz="12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 </a:t>
            </a:r>
            <a:r>
              <a:rPr lang="ru-RU" altLang="zh-CN" sz="12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СИСТЕМЫ</a:t>
            </a:r>
            <a:endParaRPr lang="ru-RU" altLang="zh-CN" sz="1200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sp>
        <p:nvSpPr>
          <p:cNvPr id="92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2733" y="1778480"/>
            <a:ext cx="2382989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АСУ ВРК (Разделка, Хранение, Склад ВРП, Ремонт деталей.)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3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078" y="2257279"/>
            <a:ext cx="2382989" cy="2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АСУ ТОР (ЭДО СПС).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4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2733" y="3134227"/>
            <a:ext cx="2382989" cy="1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АСУ ВАРЕКС.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5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2733" y="3796401"/>
            <a:ext cx="2382989" cy="2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Код контроль.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6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225" y="2554436"/>
            <a:ext cx="2029381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АСУ ВАРЕКС2 (Хранение, Ремонт деталей).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7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19" y="3438931"/>
            <a:ext cx="2382989" cy="2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ЭТП ГП.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99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69865" y="2234922"/>
            <a:ext cx="2382989" cy="3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Этран</a:t>
            </a: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 (в режиме АСУ-АСУ).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01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9865" y="3030542"/>
            <a:ext cx="2382989" cy="2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ЛК РЖД.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02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68951" y="3401976"/>
            <a:ext cx="2382989" cy="2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Диадок</a:t>
            </a: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03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56978" y="2671615"/>
            <a:ext cx="2382989" cy="3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САО ГВЦ РЖД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04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865" y="1860114"/>
            <a:ext cx="2382989" cy="2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1С.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40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8951" y="3721081"/>
            <a:ext cx="2382989" cy="2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en-US" sz="1200" spc="-4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iDocs</a:t>
            </a:r>
            <a:r>
              <a:rPr lang="en-US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67" name="TextBox 19"/>
          <p:cNvSpPr>
            <a:spLocks noChangeArrowheads="1"/>
          </p:cNvSpPr>
          <p:nvPr/>
        </p:nvSpPr>
        <p:spPr bwMode="auto">
          <a:xfrm>
            <a:off x="3981733" y="1354843"/>
            <a:ext cx="1190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2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МОДУЛИ</a:t>
            </a:r>
            <a:endParaRPr lang="ru-RU" altLang="zh-CN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sp>
        <p:nvSpPr>
          <p:cNvPr id="68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41860" y="1738638"/>
            <a:ext cx="1578993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ct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АРМ Договоры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69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1860" y="2142707"/>
            <a:ext cx="1578993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ct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АРМ Вагонника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70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41860" y="2589648"/>
            <a:ext cx="1578993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ct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АРМ Диспетчер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71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52518" y="3006880"/>
            <a:ext cx="1757677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ctr">
              <a:lnSpc>
                <a:spcPct val="101725"/>
              </a:lnSpc>
              <a:spcBef>
                <a:spcPts val="240"/>
              </a:spcBef>
            </a:pPr>
            <a:r>
              <a:rPr lang="ru-RU" sz="1200" spc="-4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Calibri"/>
              </a:rPr>
              <a:t>АРМ Контейнер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1870" y="1738638"/>
            <a:ext cx="1878972" cy="1788429"/>
          </a:xfrm>
          <a:prstGeom prst="roundRect">
            <a:avLst/>
          </a:prstGeom>
          <a:noFill/>
          <a:ln>
            <a:solidFill>
              <a:srgbClr val="334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3E368492-C03A-8714-7926-FFBB652B96F3}"/>
              </a:ext>
            </a:extLst>
          </p:cNvPr>
          <p:cNvSpPr/>
          <p:nvPr/>
        </p:nvSpPr>
        <p:spPr>
          <a:xfrm>
            <a:off x="0" y="-11628"/>
            <a:ext cx="9144000" cy="5143500"/>
          </a:xfrm>
          <a:prstGeom prst="rect">
            <a:avLst/>
          </a:prstGeom>
          <a:solidFill>
            <a:srgbClr val="33446D">
              <a:alpha val="4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B9AD798-8743-8F1A-2FF1-730714983E95}"/>
              </a:ext>
            </a:extLst>
          </p:cNvPr>
          <p:cNvSpPr/>
          <p:nvPr/>
        </p:nvSpPr>
        <p:spPr>
          <a:xfrm>
            <a:off x="185855" y="0"/>
            <a:ext cx="3814645" cy="5143500"/>
          </a:xfrm>
          <a:prstGeom prst="rect">
            <a:avLst/>
          </a:prstGeom>
          <a:solidFill>
            <a:srgbClr val="FFCC00">
              <a:alpha val="9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9" name="Google Shape;155;p30"/>
          <p:cNvSpPr txBox="1">
            <a:spLocks noGrp="1"/>
          </p:cNvSpPr>
          <p:nvPr>
            <p:ph type="title"/>
          </p:nvPr>
        </p:nvSpPr>
        <p:spPr>
          <a:xfrm>
            <a:off x="537287" y="90551"/>
            <a:ext cx="2670746" cy="70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roxima Nova"/>
                <a:sym typeface="Proxima Nova"/>
              </a:rPr>
              <a:t>КОНТАКТЫ</a:t>
            </a:r>
            <a:endParaRPr sz="3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38DD68DA-5155-684C-631F-01400659EB74}"/>
              </a:ext>
            </a:extLst>
          </p:cNvPr>
          <p:cNvSpPr/>
          <p:nvPr/>
        </p:nvSpPr>
        <p:spPr>
          <a:xfrm>
            <a:off x="185854" y="-1"/>
            <a:ext cx="277091" cy="884663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1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795704" y="1742862"/>
            <a:ext cx="2651223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+7 (473) 260-65-55, 250-25-55</a:t>
            </a:r>
            <a:endParaRPr lang="en-US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6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795704" y="2002968"/>
            <a:ext cx="2042102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2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info@transinform.info</a:t>
            </a:r>
            <a:endParaRPr lang="en-US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37287" y="913822"/>
            <a:ext cx="3168060" cy="779891"/>
            <a:chOff x="617006" y="1155263"/>
            <a:chExt cx="3168060" cy="779891"/>
          </a:xfrm>
        </p:grpSpPr>
        <p:sp>
          <p:nvSpPr>
            <p:cNvPr id="47" name="Rectangle: Rounded Corners 11">
              <a:extLst>
                <a:ext uri="{FF2B5EF4-FFF2-40B4-BE49-F238E27FC236}">
                  <a16:creationId xmlns:a16="http://schemas.microsoft.com/office/drawing/2014/main" id="{3BE19723-993A-4FBC-8272-D5662E869F36}"/>
                </a:ext>
              </a:extLst>
            </p:cNvPr>
            <p:cNvSpPr/>
            <p:nvPr/>
          </p:nvSpPr>
          <p:spPr>
            <a:xfrm>
              <a:off x="617006" y="1313785"/>
              <a:ext cx="3168060" cy="621369"/>
            </a:xfrm>
            <a:prstGeom prst="roundRect">
              <a:avLst/>
            </a:prstGeom>
            <a:solidFill>
              <a:srgbClr val="33446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48" name="Google Shape;55;p13"/>
            <p:cNvSpPr txBox="1"/>
            <p:nvPr/>
          </p:nvSpPr>
          <p:spPr>
            <a:xfrm>
              <a:off x="702712" y="1155263"/>
              <a:ext cx="2996647" cy="750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1200"/>
                </a:spcBef>
              </a:pPr>
              <a:r>
                <a:rPr lang="ru-RU" sz="1200" b="1" dirty="0" smtClean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ГЛАВНЫЙ ОФИС</a:t>
              </a:r>
              <a:r>
                <a:rPr lang="en-US" sz="1200" b="1" dirty="0" smtClean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:</a:t>
              </a:r>
              <a:r>
                <a:rPr lang="en-US" sz="12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</a:br>
              <a:r>
                <a:rPr lang="ru-RU" sz="1200" b="1" dirty="0" smtClean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г. </a:t>
              </a:r>
              <a:r>
                <a:rPr lang="ru-RU" sz="1200" dirty="0" smtClean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Воронеж</a:t>
              </a:r>
              <a:r>
                <a:rPr lang="ru-RU" sz="1200" dirty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, ул. Фридриха Энгельса, </a:t>
              </a:r>
              <a:r>
                <a:rPr lang="ru-RU" sz="1200" dirty="0" smtClean="0">
                  <a:solidFill>
                    <a:schemeClr val="bg1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7а</a:t>
              </a:r>
              <a:endParaRPr lang="en-US" sz="12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7" y="1831255"/>
            <a:ext cx="198693" cy="1986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0" y="2109708"/>
            <a:ext cx="198000" cy="162000"/>
          </a:xfrm>
          <a:prstGeom prst="rect">
            <a:avLst/>
          </a:prstGeom>
        </p:spPr>
      </p:pic>
      <p:sp>
        <p:nvSpPr>
          <p:cNvPr id="59" name="Google Shape;55;p13"/>
          <p:cNvSpPr txBox="1"/>
          <p:nvPr/>
        </p:nvSpPr>
        <p:spPr>
          <a:xfrm>
            <a:off x="621320" y="2560122"/>
            <a:ext cx="3304494" cy="86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Свяжитесь </a:t>
            </a:r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нами, чтобы узнать, как наши решения могут улучшить эффективность вашей транспортной </a:t>
            </a:r>
            <a:r>
              <a:rPr lang="ru-RU" sz="12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компании</a:t>
            </a:r>
            <a:r>
              <a:rPr lang="en-US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1" name="Rectangle: Rounded Corners 11">
            <a:extLst>
              <a:ext uri="{FF2B5EF4-FFF2-40B4-BE49-F238E27FC236}">
                <a16:creationId xmlns:a16="http://schemas.microsoft.com/office/drawing/2014/main" id="{3BE19723-993A-4FBC-8272-D5662E869F36}"/>
              </a:ext>
            </a:extLst>
          </p:cNvPr>
          <p:cNvSpPr/>
          <p:nvPr/>
        </p:nvSpPr>
        <p:spPr>
          <a:xfrm>
            <a:off x="537287" y="2517355"/>
            <a:ext cx="3304494" cy="811744"/>
          </a:xfrm>
          <a:prstGeom prst="roundRect">
            <a:avLst/>
          </a:prstGeom>
          <a:noFill/>
          <a:ln w="28575">
            <a:solidFill>
              <a:srgbClr val="334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3" name="Rectangle: Rounded Corners 10">
            <a:hlinkClick r:id="rId6"/>
            <a:extLst>
              <a:ext uri="{FF2B5EF4-FFF2-40B4-BE49-F238E27FC236}">
                <a16:creationId xmlns:a16="http://schemas.microsoft.com/office/drawing/2014/main" id="{D972B819-CF4C-446A-A6F2-FC4502847547}"/>
              </a:ext>
            </a:extLst>
          </p:cNvPr>
          <p:cNvSpPr/>
          <p:nvPr/>
        </p:nvSpPr>
        <p:spPr>
          <a:xfrm>
            <a:off x="595018" y="4193278"/>
            <a:ext cx="2030321" cy="509906"/>
          </a:xfrm>
          <a:prstGeom prst="roundRect">
            <a:avLst/>
          </a:prstGeom>
          <a:solidFill>
            <a:srgbClr val="33446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ПЕРЕЙТИ НА САЙТ</a:t>
            </a:r>
            <a:endParaRPr lang="en-US" sz="15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64" name="Group 6">
            <a:extLst>
              <a:ext uri="{FF2B5EF4-FFF2-40B4-BE49-F238E27FC236}">
                <a16:creationId xmlns:a16="http://schemas.microsoft.com/office/drawing/2014/main" id="{2E6CF266-D1FC-03A8-3C70-C6928CBB7C79}"/>
              </a:ext>
            </a:extLst>
          </p:cNvPr>
          <p:cNvGrpSpPr/>
          <p:nvPr/>
        </p:nvGrpSpPr>
        <p:grpSpPr>
          <a:xfrm>
            <a:off x="3565649" y="4152741"/>
            <a:ext cx="399779" cy="885297"/>
            <a:chOff x="3514131" y="3189120"/>
            <a:chExt cx="399779" cy="885297"/>
          </a:xfrm>
          <a:solidFill>
            <a:srgbClr val="33446D"/>
          </a:solidFill>
        </p:grpSpPr>
        <p:sp>
          <p:nvSpPr>
            <p:cNvPr id="65" name="Rectangle 7">
              <a:extLst>
                <a:ext uri="{FF2B5EF4-FFF2-40B4-BE49-F238E27FC236}">
                  <a16:creationId xmlns:a16="http://schemas.microsoft.com/office/drawing/2014/main" id="{01441B3E-B9C4-57A1-D0B8-95189E14AF41}"/>
                </a:ext>
              </a:extLst>
            </p:cNvPr>
            <p:cNvSpPr/>
            <p:nvPr/>
          </p:nvSpPr>
          <p:spPr>
            <a:xfrm rot="16200000">
              <a:off x="3676496" y="303918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329A53B1-B1CD-E51A-26D6-8BCBCC67F387}"/>
                </a:ext>
              </a:extLst>
            </p:cNvPr>
            <p:cNvSpPr/>
            <p:nvPr/>
          </p:nvSpPr>
          <p:spPr>
            <a:xfrm rot="16200000">
              <a:off x="3668510" y="3196024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A2B67AB1-BF33-6CC3-FE59-27156EE9935A}"/>
                </a:ext>
              </a:extLst>
            </p:cNvPr>
            <p:cNvSpPr/>
            <p:nvPr/>
          </p:nvSpPr>
          <p:spPr>
            <a:xfrm rot="16200000">
              <a:off x="3668510" y="3352862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1075B408-69D5-ECBE-B755-AEE382C53CD6}"/>
                </a:ext>
              </a:extLst>
            </p:cNvPr>
            <p:cNvSpPr/>
            <p:nvPr/>
          </p:nvSpPr>
          <p:spPr>
            <a:xfrm rot="16200000">
              <a:off x="3672052" y="3523326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CE3172D8-874C-CD71-DB89-66FE3C6ED7A6}"/>
                </a:ext>
              </a:extLst>
            </p:cNvPr>
            <p:cNvSpPr/>
            <p:nvPr/>
          </p:nvSpPr>
          <p:spPr>
            <a:xfrm rot="16200000">
              <a:off x="3664066" y="368016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0053BBD8-8672-CBEC-CC9F-4D97D008B5DE}"/>
                </a:ext>
              </a:extLst>
            </p:cNvPr>
            <p:cNvSpPr/>
            <p:nvPr/>
          </p:nvSpPr>
          <p:spPr>
            <a:xfrm rot="16200000">
              <a:off x="3664066" y="3837003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FB9AD798-8743-8F1A-2FF1-730714983E95}"/>
              </a:ext>
            </a:extLst>
          </p:cNvPr>
          <p:cNvSpPr/>
          <p:nvPr/>
        </p:nvSpPr>
        <p:spPr>
          <a:xfrm>
            <a:off x="5177818" y="0"/>
            <a:ext cx="3814645" cy="5143500"/>
          </a:xfrm>
          <a:prstGeom prst="rect">
            <a:avLst/>
          </a:prstGeom>
          <a:solidFill>
            <a:srgbClr val="33446D">
              <a:alpha val="9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9" name="Google Shape;155;p30"/>
          <p:cNvSpPr txBox="1">
            <a:spLocks/>
          </p:cNvSpPr>
          <p:nvPr/>
        </p:nvSpPr>
        <p:spPr>
          <a:xfrm>
            <a:off x="5744624" y="90551"/>
            <a:ext cx="2935696" cy="70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roxima Nova"/>
                <a:sym typeface="Proxima Nova"/>
              </a:rPr>
              <a:t>ПРЕДСТАВИТЕЛЬСТВА</a:t>
            </a:r>
            <a:endParaRPr lang="ru-RU" sz="3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38DD68DA-5155-684C-631F-01400659EB74}"/>
              </a:ext>
            </a:extLst>
          </p:cNvPr>
          <p:cNvSpPr/>
          <p:nvPr/>
        </p:nvSpPr>
        <p:spPr>
          <a:xfrm>
            <a:off x="8715372" y="-11628"/>
            <a:ext cx="277091" cy="884663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2E6CF266-D1FC-03A8-3C70-C6928CBB7C79}"/>
              </a:ext>
            </a:extLst>
          </p:cNvPr>
          <p:cNvGrpSpPr/>
          <p:nvPr/>
        </p:nvGrpSpPr>
        <p:grpSpPr>
          <a:xfrm>
            <a:off x="5240984" y="4152741"/>
            <a:ext cx="399779" cy="885297"/>
            <a:chOff x="3514131" y="3189120"/>
            <a:chExt cx="399779" cy="885297"/>
          </a:xfrm>
          <a:solidFill>
            <a:srgbClr val="FFBF02"/>
          </a:solidFill>
        </p:grpSpPr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01441B3E-B9C4-57A1-D0B8-95189E14AF41}"/>
                </a:ext>
              </a:extLst>
            </p:cNvPr>
            <p:cNvSpPr/>
            <p:nvPr/>
          </p:nvSpPr>
          <p:spPr>
            <a:xfrm rot="16200000">
              <a:off x="3676496" y="303918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329A53B1-B1CD-E51A-26D6-8BCBCC67F387}"/>
                </a:ext>
              </a:extLst>
            </p:cNvPr>
            <p:cNvSpPr/>
            <p:nvPr/>
          </p:nvSpPr>
          <p:spPr>
            <a:xfrm rot="16200000">
              <a:off x="3668510" y="3196024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A2B67AB1-BF33-6CC3-FE59-27156EE9935A}"/>
                </a:ext>
              </a:extLst>
            </p:cNvPr>
            <p:cNvSpPr/>
            <p:nvPr/>
          </p:nvSpPr>
          <p:spPr>
            <a:xfrm rot="16200000">
              <a:off x="3668510" y="3352862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1075B408-69D5-ECBE-B755-AEE382C53CD6}"/>
                </a:ext>
              </a:extLst>
            </p:cNvPr>
            <p:cNvSpPr/>
            <p:nvPr/>
          </p:nvSpPr>
          <p:spPr>
            <a:xfrm rot="16200000">
              <a:off x="3672052" y="3523326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CE3172D8-874C-CD71-DB89-66FE3C6ED7A6}"/>
                </a:ext>
              </a:extLst>
            </p:cNvPr>
            <p:cNvSpPr/>
            <p:nvPr/>
          </p:nvSpPr>
          <p:spPr>
            <a:xfrm rot="16200000">
              <a:off x="3664066" y="3680165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42" name="Rectangle 12">
              <a:extLst>
                <a:ext uri="{FF2B5EF4-FFF2-40B4-BE49-F238E27FC236}">
                  <a16:creationId xmlns:a16="http://schemas.microsoft.com/office/drawing/2014/main" id="{0053BBD8-8672-CBEC-CC9F-4D97D008B5DE}"/>
                </a:ext>
              </a:extLst>
            </p:cNvPr>
            <p:cNvSpPr/>
            <p:nvPr/>
          </p:nvSpPr>
          <p:spPr>
            <a:xfrm rot="16200000">
              <a:off x="3664066" y="3837003"/>
              <a:ext cx="87479" cy="38734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50" name="Rectangle: Rounded Corners 11">
            <a:extLst>
              <a:ext uri="{FF2B5EF4-FFF2-40B4-BE49-F238E27FC236}">
                <a16:creationId xmlns:a16="http://schemas.microsoft.com/office/drawing/2014/main" id="{3BE19723-993A-4FBC-8272-D5662E869F36}"/>
              </a:ext>
            </a:extLst>
          </p:cNvPr>
          <p:cNvSpPr/>
          <p:nvPr/>
        </p:nvSpPr>
        <p:spPr>
          <a:xfrm>
            <a:off x="5584577" y="1072532"/>
            <a:ext cx="3168060" cy="621369"/>
          </a:xfrm>
          <a:prstGeom prst="roundRect">
            <a:avLst/>
          </a:prstGeom>
          <a:solidFill>
            <a:srgbClr val="FFBF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1" name="Google Shape;55;p13"/>
          <p:cNvSpPr txBox="1"/>
          <p:nvPr/>
        </p:nvSpPr>
        <p:spPr>
          <a:xfrm>
            <a:off x="5536901" y="1079042"/>
            <a:ext cx="3143419" cy="55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МОСКВА:</a:t>
            </a:r>
            <a:r>
              <a:rPr lang="en-US" sz="1200" b="1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en-US" sz="1200" b="1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200" dirty="0" err="1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Золоторогожский</a:t>
            </a:r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вал 11, стр. 22, офис </a:t>
            </a:r>
            <a:r>
              <a:rPr lang="ru-RU" sz="12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246</a:t>
            </a:r>
            <a:endParaRPr lang="en-US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2" name="Rectangle: Rounded Corners 11">
            <a:extLst>
              <a:ext uri="{FF2B5EF4-FFF2-40B4-BE49-F238E27FC236}">
                <a16:creationId xmlns:a16="http://schemas.microsoft.com/office/drawing/2014/main" id="{3BE19723-993A-4FBC-8272-D5662E869F36}"/>
              </a:ext>
            </a:extLst>
          </p:cNvPr>
          <p:cNvSpPr/>
          <p:nvPr/>
        </p:nvSpPr>
        <p:spPr>
          <a:xfrm>
            <a:off x="5584577" y="2517355"/>
            <a:ext cx="3168060" cy="779354"/>
          </a:xfrm>
          <a:prstGeom prst="roundRect">
            <a:avLst/>
          </a:prstGeom>
          <a:solidFill>
            <a:srgbClr val="FFBF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3" name="Google Shape;55;p13"/>
          <p:cNvSpPr txBox="1"/>
          <p:nvPr/>
        </p:nvSpPr>
        <p:spPr>
          <a:xfrm>
            <a:off x="6191250" y="2505727"/>
            <a:ext cx="2489070" cy="7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КАЗАХСТАН:</a:t>
            </a:r>
            <a:r>
              <a:rPr lang="en-US" sz="1200" b="1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en-US" sz="1200" b="1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г. Астана, р-н Алматы, ул. </a:t>
            </a:r>
            <a:r>
              <a:rPr lang="ru-RU" sz="1200" dirty="0" err="1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Шәмші</a:t>
            </a:r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200" dirty="0" err="1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Қалдаяқов</a:t>
            </a:r>
            <a:r>
              <a:rPr lang="ru-RU" sz="1200" dirty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дом 8, кв. 246</a:t>
            </a:r>
            <a:endParaRPr lang="en-US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37" y="2112587"/>
            <a:ext cx="198000" cy="157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37" y="1825887"/>
            <a:ext cx="198000" cy="198000"/>
          </a:xfrm>
          <a:prstGeom prst="rect">
            <a:avLst/>
          </a:prstGeom>
        </p:spPr>
      </p:pic>
      <p:sp>
        <p:nvSpPr>
          <p:cNvPr id="54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6271906" y="1742862"/>
            <a:ext cx="2249350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+7 </a:t>
            </a:r>
            <a:r>
              <a:rPr lang="ru-RU" sz="12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495-657-86-43</a:t>
            </a:r>
            <a:endParaRPr lang="en-US" sz="12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6479154" y="1995057"/>
            <a:ext cx="2042102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x-none" sz="12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info@transinform.info</a:t>
            </a:r>
            <a:endParaRPr lang="en-US" sz="12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37" y="3713103"/>
            <a:ext cx="198000" cy="15723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37" y="3426403"/>
            <a:ext cx="198000" cy="198000"/>
          </a:xfrm>
          <a:prstGeom prst="rect">
            <a:avLst/>
          </a:prstGeom>
        </p:spPr>
      </p:pic>
      <p:sp>
        <p:nvSpPr>
          <p:cNvPr id="58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6271906" y="3364929"/>
            <a:ext cx="2249350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2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+7 </a:t>
            </a:r>
            <a:r>
              <a:rPr lang="ru-RU" sz="12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701-945-50-45</a:t>
            </a:r>
            <a:endParaRPr lang="en-US" sz="12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0" name="Google Shape;55;p13">
            <a:extLst>
              <a:ext uri="{FF2B5EF4-FFF2-40B4-BE49-F238E27FC236}">
                <a16:creationId xmlns:a16="http://schemas.microsoft.com/office/drawing/2014/main" id="{F2D228DC-41A7-4505-B41D-810FDEBB9182}"/>
              </a:ext>
            </a:extLst>
          </p:cNvPr>
          <p:cNvSpPr txBox="1"/>
          <p:nvPr/>
        </p:nvSpPr>
        <p:spPr>
          <a:xfrm>
            <a:off x="6495845" y="3612930"/>
            <a:ext cx="2042102" cy="3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12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askarova@agdata.kz</a:t>
            </a:r>
          </a:p>
        </p:txBody>
      </p:sp>
      <p:sp>
        <p:nvSpPr>
          <p:cNvPr id="71" name="Rectangle: Rounded Corners 7">
            <a:extLst>
              <a:ext uri="{FF2B5EF4-FFF2-40B4-BE49-F238E27FC236}">
                <a16:creationId xmlns:a16="http://schemas.microsoft.com/office/drawing/2014/main" id="{1AD05D68-6A30-49C7-88AF-A13D71F95ACA}"/>
              </a:ext>
            </a:extLst>
          </p:cNvPr>
          <p:cNvSpPr/>
          <p:nvPr/>
        </p:nvSpPr>
        <p:spPr>
          <a:xfrm>
            <a:off x="6611229" y="4136714"/>
            <a:ext cx="2145785" cy="657005"/>
          </a:xfrm>
          <a:prstGeom prst="roundRect">
            <a:avLst/>
          </a:pr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2" name="Rectangle: Rounded Corners 10">
            <a:hlinkClick r:id="rId9"/>
            <a:extLst>
              <a:ext uri="{FF2B5EF4-FFF2-40B4-BE49-F238E27FC236}">
                <a16:creationId xmlns:a16="http://schemas.microsoft.com/office/drawing/2014/main" id="{D972B819-CF4C-446A-A6F2-FC4502847547}"/>
              </a:ext>
            </a:extLst>
          </p:cNvPr>
          <p:cNvSpPr/>
          <p:nvPr/>
        </p:nvSpPr>
        <p:spPr>
          <a:xfrm>
            <a:off x="6668921" y="4213161"/>
            <a:ext cx="2030400" cy="511200"/>
          </a:xfrm>
          <a:prstGeom prst="roundRect">
            <a:avLst/>
          </a:prstGeom>
          <a:solidFill>
            <a:srgbClr val="FFBF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ПЕРЕЙТИ НА САЙТ</a:t>
            </a:r>
            <a:endParaRPr lang="en-US" sz="15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3" name="Rectangle: Rounded Corners 7">
            <a:extLst>
              <a:ext uri="{FF2B5EF4-FFF2-40B4-BE49-F238E27FC236}">
                <a16:creationId xmlns:a16="http://schemas.microsoft.com/office/drawing/2014/main" id="{1AD05D68-6A30-49C7-88AF-A13D71F95ACA}"/>
              </a:ext>
            </a:extLst>
          </p:cNvPr>
          <p:cNvSpPr/>
          <p:nvPr/>
        </p:nvSpPr>
        <p:spPr>
          <a:xfrm>
            <a:off x="537287" y="4119729"/>
            <a:ext cx="2145785" cy="657005"/>
          </a:xfrm>
          <a:prstGeom prst="roundRect">
            <a:avLst/>
          </a:prstGeom>
          <a:noFill/>
          <a:ln w="19050">
            <a:solidFill>
              <a:srgbClr val="334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en-US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8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4682236" y="469404"/>
            <a:ext cx="560324" cy="0"/>
          </a:xfrm>
          <a:prstGeom prst="line">
            <a:avLst/>
          </a:prstGeom>
          <a:ln w="31750">
            <a:solidFill>
              <a:srgbClr val="FFBF0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88;p18"/>
          <p:cNvSpPr txBox="1">
            <a:spLocks noGrp="1"/>
          </p:cNvSpPr>
          <p:nvPr>
            <p:ph type="title"/>
          </p:nvPr>
        </p:nvSpPr>
        <p:spPr>
          <a:xfrm>
            <a:off x="328352" y="157966"/>
            <a:ext cx="3650055" cy="966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ЭЛЕКТРОННЫЙ </a:t>
            </a:r>
            <a: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 </a:t>
            </a:r>
            <a:b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ДОКУМЕНТООБОРОТ</a:t>
            </a:r>
            <a:endParaRPr sz="25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96B3965F-1CD6-A543-1B24-10FF599ECD3E}"/>
              </a:ext>
            </a:extLst>
          </p:cNvPr>
          <p:cNvSpPr/>
          <p:nvPr/>
        </p:nvSpPr>
        <p:spPr>
          <a:xfrm>
            <a:off x="-6927" y="183372"/>
            <a:ext cx="277091" cy="868406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783407" y="550252"/>
            <a:ext cx="2964609" cy="541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Автоматизация документооборота и процесса подписания.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4627615" y="302507"/>
            <a:ext cx="3334" cy="789631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230612"/>
            <a:ext cx="277091" cy="821166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TextBox 19"/>
          <p:cNvSpPr>
            <a:spLocks noChangeArrowheads="1"/>
          </p:cNvSpPr>
          <p:nvPr/>
        </p:nvSpPr>
        <p:spPr bwMode="auto">
          <a:xfrm>
            <a:off x="4693246" y="230611"/>
            <a:ext cx="20916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2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ЦЕЛЬ</a:t>
            </a:r>
            <a:endParaRPr lang="ru-RU" altLang="zh-CN" sz="1200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373" y="1890723"/>
            <a:ext cx="3085068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R="72881">
              <a:lnSpc>
                <a:spcPts val="1342"/>
              </a:lnSpc>
              <a:spcBef>
                <a:spcPts val="145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Сокращение ручного ввода данных, использование шаблонов и интеграций с другими системами.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7963" y="3230534"/>
            <a:ext cx="2881217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R="72881" algn="r">
              <a:lnSpc>
                <a:spcPts val="1342"/>
              </a:lnSpc>
              <a:spcBef>
                <a:spcPts val="145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Автоматизация учёта, контроля и отчётности.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46320" y="3896702"/>
            <a:ext cx="4254816" cy="8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R="500140" algn="r">
              <a:lnSpc>
                <a:spcPts val="1342"/>
              </a:lnSpc>
              <a:spcBef>
                <a:spcPts val="774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Обеспечение долгосрочного хранения и поддержки актуальности документов, переноса информации между системами без потери целостности.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051" y="3176378"/>
            <a:ext cx="3336917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Контроль версий и изменений, ведение истории редактирования.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5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013" y="1897864"/>
            <a:ext cx="3286364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Маршрутизация и согласование документов, назначение задач ответственным и отслеживание статусов.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6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3151" y="2564376"/>
            <a:ext cx="2849777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Быстрый поиск и неограниченный доступ к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окументам.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7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5022" y="2561024"/>
            <a:ext cx="2990661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 algn="r">
              <a:lnSpc>
                <a:spcPct val="101725"/>
              </a:lnSpc>
              <a:spcBef>
                <a:spcPts val="240"/>
              </a:spcBef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Защита данных и разграничение доступа: аудит действий и защита от утечек.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sp>
        <p:nvSpPr>
          <p:cNvPr id="58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4373" y="4071916"/>
            <a:ext cx="3254433" cy="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12700" marR="12879">
              <a:lnSpc>
                <a:spcPct val="101725"/>
              </a:lnSpc>
              <a:spcBef>
                <a:spcPts val="240"/>
              </a:spcBef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Применение электронной цифровой подписи (ЭЦП) в соответствии с нормативными требованиями.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Calibri"/>
            </a:endParaRPr>
          </a:p>
        </p:txBody>
      </p:sp>
      <p:cxnSp>
        <p:nvCxnSpPr>
          <p:cNvPr id="78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701516" y="1804859"/>
            <a:ext cx="965751" cy="0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311001" y="2537675"/>
            <a:ext cx="965751" cy="0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286326" y="3118150"/>
            <a:ext cx="965751" cy="0"/>
          </a:xfrm>
          <a:prstGeom prst="line">
            <a:avLst/>
          </a:prstGeom>
          <a:ln w="31750">
            <a:solidFill>
              <a:srgbClr val="FFBF0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676841" y="3950115"/>
            <a:ext cx="965751" cy="0"/>
          </a:xfrm>
          <a:prstGeom prst="line">
            <a:avLst/>
          </a:prstGeom>
          <a:ln w="31750">
            <a:solidFill>
              <a:srgbClr val="FFBF0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7633249" y="1804859"/>
            <a:ext cx="1000390" cy="0"/>
          </a:xfrm>
          <a:prstGeom prst="line">
            <a:avLst/>
          </a:prstGeom>
          <a:ln w="31750">
            <a:solidFill>
              <a:srgbClr val="FFBF0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7899256" y="2534591"/>
            <a:ext cx="965751" cy="0"/>
          </a:xfrm>
          <a:prstGeom prst="line">
            <a:avLst/>
          </a:prstGeom>
          <a:ln w="31750">
            <a:solidFill>
              <a:srgbClr val="FFBF0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7894493" y="3118332"/>
            <a:ext cx="965751" cy="0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7610311" y="3950297"/>
            <a:ext cx="965751" cy="0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257508" y="2192613"/>
            <a:ext cx="2628984" cy="1825627"/>
            <a:chOff x="3454726" y="2233947"/>
            <a:chExt cx="2600263" cy="1805683"/>
          </a:xfrm>
        </p:grpSpPr>
        <p:grpSp>
          <p:nvGrpSpPr>
            <p:cNvPr id="35" name="组合 1">
              <a:extLst>
                <a:ext uri="{FF2B5EF4-FFF2-40B4-BE49-F238E27FC236}">
                  <a16:creationId xmlns:a16="http://schemas.microsoft.com/office/drawing/2014/main" id="{D7DD6FC6-5E02-40F3-B797-D533B098BB76}"/>
                </a:ext>
              </a:extLst>
            </p:cNvPr>
            <p:cNvGrpSpPr/>
            <p:nvPr/>
          </p:nvGrpSpPr>
          <p:grpSpPr>
            <a:xfrm>
              <a:off x="3454726" y="2233947"/>
              <a:ext cx="2600263" cy="1805683"/>
              <a:chOff x="1698294" y="1819429"/>
              <a:chExt cx="6509254" cy="4520179"/>
            </a:xfrm>
          </p:grpSpPr>
          <p:sp>
            <p:nvSpPr>
              <p:cNvPr id="36" name="îṣlíďé">
                <a:extLst>
                  <a:ext uri="{FF2B5EF4-FFF2-40B4-BE49-F238E27FC236}">
                    <a16:creationId xmlns:a16="http://schemas.microsoft.com/office/drawing/2014/main" id="{028681F2-9E7E-47F3-BFF4-AA1843BDEA2A}"/>
                  </a:ext>
                </a:extLst>
              </p:cNvPr>
              <p:cNvSpPr/>
              <p:nvPr/>
            </p:nvSpPr>
            <p:spPr bwMode="auto">
              <a:xfrm>
                <a:off x="3868045" y="4288117"/>
                <a:ext cx="2046563" cy="2051491"/>
              </a:xfrm>
              <a:custGeom>
                <a:avLst/>
                <a:gdLst/>
                <a:ahLst/>
                <a:cxnLst>
                  <a:cxn ang="0">
                    <a:pos x="996" y="485"/>
                  </a:cxn>
                  <a:cxn ang="0">
                    <a:pos x="990" y="435"/>
                  </a:cxn>
                  <a:cxn ang="0">
                    <a:pos x="979" y="386"/>
                  </a:cxn>
                  <a:cxn ang="0">
                    <a:pos x="962" y="339"/>
                  </a:cxn>
                  <a:cxn ang="0">
                    <a:pos x="941" y="294"/>
                  </a:cxn>
                  <a:cxn ang="0">
                    <a:pos x="915" y="251"/>
                  </a:cxn>
                  <a:cxn ang="0">
                    <a:pos x="884" y="211"/>
                  </a:cxn>
                  <a:cxn ang="0">
                    <a:pos x="850" y="175"/>
                  </a:cxn>
                  <a:cxn ang="0">
                    <a:pos x="812" y="142"/>
                  </a:cxn>
                  <a:cxn ang="0">
                    <a:pos x="771" y="113"/>
                  </a:cxn>
                  <a:cxn ang="0">
                    <a:pos x="727" y="89"/>
                  </a:cxn>
                  <a:cxn ang="0">
                    <a:pos x="681" y="70"/>
                  </a:cxn>
                  <a:cxn ang="0">
                    <a:pos x="633" y="55"/>
                  </a:cxn>
                  <a:cxn ang="0">
                    <a:pos x="584" y="46"/>
                  </a:cxn>
                  <a:cxn ang="0">
                    <a:pos x="534" y="42"/>
                  </a:cxn>
                  <a:cxn ang="0">
                    <a:pos x="484" y="43"/>
                  </a:cxn>
                  <a:cxn ang="0">
                    <a:pos x="435" y="50"/>
                  </a:cxn>
                  <a:cxn ang="0">
                    <a:pos x="386" y="61"/>
                  </a:cxn>
                  <a:cxn ang="0">
                    <a:pos x="339" y="78"/>
                  </a:cxn>
                  <a:cxn ang="0">
                    <a:pos x="293" y="99"/>
                  </a:cxn>
                  <a:cxn ang="0">
                    <a:pos x="251" y="125"/>
                  </a:cxn>
                  <a:cxn ang="0">
                    <a:pos x="211" y="155"/>
                  </a:cxn>
                  <a:cxn ang="0">
                    <a:pos x="175" y="190"/>
                  </a:cxn>
                  <a:cxn ang="0">
                    <a:pos x="142" y="228"/>
                  </a:cxn>
                  <a:cxn ang="0">
                    <a:pos x="113" y="269"/>
                  </a:cxn>
                  <a:cxn ang="0">
                    <a:pos x="89" y="313"/>
                  </a:cxn>
                  <a:cxn ang="0">
                    <a:pos x="70" y="359"/>
                  </a:cxn>
                  <a:cxn ang="0">
                    <a:pos x="56" y="407"/>
                  </a:cxn>
                  <a:cxn ang="0">
                    <a:pos x="46" y="456"/>
                  </a:cxn>
                  <a:cxn ang="0">
                    <a:pos x="42" y="506"/>
                  </a:cxn>
                  <a:cxn ang="0">
                    <a:pos x="43" y="556"/>
                  </a:cxn>
                  <a:cxn ang="0">
                    <a:pos x="50" y="606"/>
                  </a:cxn>
                  <a:cxn ang="0">
                    <a:pos x="61" y="655"/>
                  </a:cxn>
                  <a:cxn ang="0">
                    <a:pos x="78" y="702"/>
                  </a:cxn>
                  <a:cxn ang="0">
                    <a:pos x="99" y="747"/>
                  </a:cxn>
                  <a:cxn ang="0">
                    <a:pos x="125" y="790"/>
                  </a:cxn>
                  <a:cxn ang="0">
                    <a:pos x="155" y="830"/>
                  </a:cxn>
                  <a:cxn ang="0">
                    <a:pos x="190" y="866"/>
                  </a:cxn>
                  <a:cxn ang="0">
                    <a:pos x="228" y="899"/>
                  </a:cxn>
                  <a:cxn ang="0">
                    <a:pos x="269" y="928"/>
                  </a:cxn>
                  <a:cxn ang="0">
                    <a:pos x="313" y="952"/>
                  </a:cxn>
                  <a:cxn ang="0">
                    <a:pos x="359" y="971"/>
                  </a:cxn>
                  <a:cxn ang="0">
                    <a:pos x="407" y="986"/>
                  </a:cxn>
                  <a:cxn ang="0">
                    <a:pos x="456" y="995"/>
                  </a:cxn>
                  <a:cxn ang="0">
                    <a:pos x="506" y="999"/>
                  </a:cxn>
                  <a:cxn ang="0">
                    <a:pos x="556" y="998"/>
                  </a:cxn>
                  <a:cxn ang="0">
                    <a:pos x="605" y="991"/>
                  </a:cxn>
                  <a:cxn ang="0">
                    <a:pos x="654" y="980"/>
                  </a:cxn>
                  <a:cxn ang="0">
                    <a:pos x="701" y="963"/>
                  </a:cxn>
                  <a:cxn ang="0">
                    <a:pos x="746" y="942"/>
                  </a:cxn>
                  <a:cxn ang="0">
                    <a:pos x="789" y="916"/>
                  </a:cxn>
                  <a:cxn ang="0">
                    <a:pos x="829" y="886"/>
                  </a:cxn>
                  <a:cxn ang="0">
                    <a:pos x="865" y="851"/>
                  </a:cxn>
                  <a:cxn ang="0">
                    <a:pos x="898" y="813"/>
                  </a:cxn>
                  <a:cxn ang="0">
                    <a:pos x="926" y="772"/>
                  </a:cxn>
                  <a:cxn ang="0">
                    <a:pos x="950" y="728"/>
                  </a:cxn>
                  <a:cxn ang="0">
                    <a:pos x="970" y="682"/>
                  </a:cxn>
                  <a:cxn ang="0">
                    <a:pos x="984" y="634"/>
                  </a:cxn>
                  <a:cxn ang="0">
                    <a:pos x="993" y="585"/>
                  </a:cxn>
                  <a:cxn ang="0">
                    <a:pos x="997" y="535"/>
                  </a:cxn>
                </a:cxnLst>
                <a:rect l="0" t="0" r="r" b="b"/>
                <a:pathLst>
                  <a:path w="1039" h="1041">
                    <a:moveTo>
                      <a:pt x="1030" y="532"/>
                    </a:moveTo>
                    <a:cubicBezTo>
                      <a:pt x="1032" y="531"/>
                      <a:pt x="1035" y="530"/>
                      <a:pt x="1036" y="528"/>
                    </a:cubicBezTo>
                    <a:cubicBezTo>
                      <a:pt x="1038" y="526"/>
                      <a:pt x="1039" y="523"/>
                      <a:pt x="1039" y="521"/>
                    </a:cubicBezTo>
                    <a:cubicBezTo>
                      <a:pt x="1039" y="518"/>
                      <a:pt x="1038" y="515"/>
                      <a:pt x="1036" y="513"/>
                    </a:cubicBezTo>
                    <a:cubicBezTo>
                      <a:pt x="1035" y="511"/>
                      <a:pt x="1032" y="510"/>
                      <a:pt x="1030" y="509"/>
                    </a:cubicBezTo>
                    <a:cubicBezTo>
                      <a:pt x="1026" y="509"/>
                      <a:pt x="1011" y="508"/>
                      <a:pt x="997" y="506"/>
                    </a:cubicBezTo>
                    <a:cubicBezTo>
                      <a:pt x="997" y="499"/>
                      <a:pt x="997" y="492"/>
                      <a:pt x="996" y="485"/>
                    </a:cubicBezTo>
                    <a:cubicBezTo>
                      <a:pt x="1010" y="482"/>
                      <a:pt x="1025" y="479"/>
                      <a:pt x="1028" y="478"/>
                    </a:cubicBezTo>
                    <a:cubicBezTo>
                      <a:pt x="1031" y="478"/>
                      <a:pt x="1033" y="476"/>
                      <a:pt x="1034" y="474"/>
                    </a:cubicBezTo>
                    <a:cubicBezTo>
                      <a:pt x="1036" y="472"/>
                      <a:pt x="1037" y="469"/>
                      <a:pt x="1036" y="466"/>
                    </a:cubicBezTo>
                    <a:cubicBezTo>
                      <a:pt x="1036" y="463"/>
                      <a:pt x="1035" y="461"/>
                      <a:pt x="1033" y="459"/>
                    </a:cubicBezTo>
                    <a:cubicBezTo>
                      <a:pt x="1031" y="457"/>
                      <a:pt x="1028" y="456"/>
                      <a:pt x="1026" y="456"/>
                    </a:cubicBezTo>
                    <a:cubicBezTo>
                      <a:pt x="1022" y="456"/>
                      <a:pt x="1007" y="456"/>
                      <a:pt x="993" y="456"/>
                    </a:cubicBezTo>
                    <a:cubicBezTo>
                      <a:pt x="992" y="449"/>
                      <a:pt x="991" y="442"/>
                      <a:pt x="990" y="435"/>
                    </a:cubicBezTo>
                    <a:cubicBezTo>
                      <a:pt x="1003" y="431"/>
                      <a:pt x="1018" y="426"/>
                      <a:pt x="1021" y="425"/>
                    </a:cubicBezTo>
                    <a:cubicBezTo>
                      <a:pt x="1023" y="425"/>
                      <a:pt x="1025" y="423"/>
                      <a:pt x="1027" y="420"/>
                    </a:cubicBezTo>
                    <a:cubicBezTo>
                      <a:pt x="1028" y="418"/>
                      <a:pt x="1028" y="415"/>
                      <a:pt x="1028" y="412"/>
                    </a:cubicBezTo>
                    <a:cubicBezTo>
                      <a:pt x="1027" y="410"/>
                      <a:pt x="1026" y="407"/>
                      <a:pt x="1024" y="406"/>
                    </a:cubicBezTo>
                    <a:cubicBezTo>
                      <a:pt x="1022" y="404"/>
                      <a:pt x="1019" y="403"/>
                      <a:pt x="1016" y="403"/>
                    </a:cubicBezTo>
                    <a:cubicBezTo>
                      <a:pt x="1013" y="404"/>
                      <a:pt x="998" y="405"/>
                      <a:pt x="984" y="407"/>
                    </a:cubicBezTo>
                    <a:cubicBezTo>
                      <a:pt x="982" y="400"/>
                      <a:pt x="981" y="393"/>
                      <a:pt x="979" y="386"/>
                    </a:cubicBezTo>
                    <a:cubicBezTo>
                      <a:pt x="991" y="381"/>
                      <a:pt x="1005" y="375"/>
                      <a:pt x="1008" y="373"/>
                    </a:cubicBezTo>
                    <a:cubicBezTo>
                      <a:pt x="1011" y="372"/>
                      <a:pt x="1013" y="370"/>
                      <a:pt x="1014" y="368"/>
                    </a:cubicBezTo>
                    <a:cubicBezTo>
                      <a:pt x="1015" y="365"/>
                      <a:pt x="1015" y="362"/>
                      <a:pt x="1014" y="360"/>
                    </a:cubicBezTo>
                    <a:cubicBezTo>
                      <a:pt x="1013" y="357"/>
                      <a:pt x="1011" y="355"/>
                      <a:pt x="1009" y="353"/>
                    </a:cubicBezTo>
                    <a:cubicBezTo>
                      <a:pt x="1007" y="352"/>
                      <a:pt x="1004" y="351"/>
                      <a:pt x="1001" y="352"/>
                    </a:cubicBezTo>
                    <a:cubicBezTo>
                      <a:pt x="998" y="353"/>
                      <a:pt x="983" y="356"/>
                      <a:pt x="970" y="359"/>
                    </a:cubicBezTo>
                    <a:cubicBezTo>
                      <a:pt x="967" y="352"/>
                      <a:pt x="965" y="346"/>
                      <a:pt x="962" y="339"/>
                    </a:cubicBezTo>
                    <a:cubicBezTo>
                      <a:pt x="974" y="332"/>
                      <a:pt x="987" y="325"/>
                      <a:pt x="990" y="323"/>
                    </a:cubicBezTo>
                    <a:cubicBezTo>
                      <a:pt x="993" y="322"/>
                      <a:pt x="994" y="319"/>
                      <a:pt x="995" y="317"/>
                    </a:cubicBezTo>
                    <a:cubicBezTo>
                      <a:pt x="996" y="314"/>
                      <a:pt x="996" y="311"/>
                      <a:pt x="994" y="309"/>
                    </a:cubicBezTo>
                    <a:cubicBezTo>
                      <a:pt x="993" y="306"/>
                      <a:pt x="991" y="304"/>
                      <a:pt x="989" y="303"/>
                    </a:cubicBezTo>
                    <a:cubicBezTo>
                      <a:pt x="986" y="302"/>
                      <a:pt x="984" y="302"/>
                      <a:pt x="981" y="303"/>
                    </a:cubicBezTo>
                    <a:cubicBezTo>
                      <a:pt x="978" y="304"/>
                      <a:pt x="964" y="308"/>
                      <a:pt x="950" y="313"/>
                    </a:cubicBezTo>
                    <a:cubicBezTo>
                      <a:pt x="947" y="306"/>
                      <a:pt x="944" y="300"/>
                      <a:pt x="941" y="294"/>
                    </a:cubicBezTo>
                    <a:cubicBezTo>
                      <a:pt x="952" y="286"/>
                      <a:pt x="964" y="277"/>
                      <a:pt x="967" y="275"/>
                    </a:cubicBezTo>
                    <a:cubicBezTo>
                      <a:pt x="969" y="273"/>
                      <a:pt x="971" y="271"/>
                      <a:pt x="971" y="268"/>
                    </a:cubicBezTo>
                    <a:cubicBezTo>
                      <a:pt x="971" y="266"/>
                      <a:pt x="971" y="263"/>
                      <a:pt x="970" y="260"/>
                    </a:cubicBezTo>
                    <a:cubicBezTo>
                      <a:pt x="968" y="258"/>
                      <a:pt x="966" y="256"/>
                      <a:pt x="964" y="255"/>
                    </a:cubicBezTo>
                    <a:cubicBezTo>
                      <a:pt x="961" y="254"/>
                      <a:pt x="958" y="254"/>
                      <a:pt x="956" y="256"/>
                    </a:cubicBezTo>
                    <a:cubicBezTo>
                      <a:pt x="953" y="257"/>
                      <a:pt x="939" y="263"/>
                      <a:pt x="926" y="269"/>
                    </a:cubicBezTo>
                    <a:cubicBezTo>
                      <a:pt x="923" y="263"/>
                      <a:pt x="919" y="257"/>
                      <a:pt x="915" y="251"/>
                    </a:cubicBezTo>
                    <a:cubicBezTo>
                      <a:pt x="925" y="242"/>
                      <a:pt x="936" y="232"/>
                      <a:pt x="939" y="230"/>
                    </a:cubicBezTo>
                    <a:cubicBezTo>
                      <a:pt x="941" y="228"/>
                      <a:pt x="942" y="225"/>
                      <a:pt x="942" y="222"/>
                    </a:cubicBezTo>
                    <a:cubicBezTo>
                      <a:pt x="942" y="220"/>
                      <a:pt x="942" y="217"/>
                      <a:pt x="940" y="215"/>
                    </a:cubicBezTo>
                    <a:cubicBezTo>
                      <a:pt x="938" y="212"/>
                      <a:pt x="936" y="211"/>
                      <a:pt x="933" y="210"/>
                    </a:cubicBezTo>
                    <a:cubicBezTo>
                      <a:pt x="931" y="210"/>
                      <a:pt x="928" y="210"/>
                      <a:pt x="926" y="211"/>
                    </a:cubicBezTo>
                    <a:cubicBezTo>
                      <a:pt x="923" y="213"/>
                      <a:pt x="910" y="221"/>
                      <a:pt x="898" y="228"/>
                    </a:cubicBezTo>
                    <a:cubicBezTo>
                      <a:pt x="893" y="222"/>
                      <a:pt x="889" y="217"/>
                      <a:pt x="884" y="211"/>
                    </a:cubicBezTo>
                    <a:cubicBezTo>
                      <a:pt x="894" y="201"/>
                      <a:pt x="904" y="190"/>
                      <a:pt x="906" y="187"/>
                    </a:cubicBezTo>
                    <a:cubicBezTo>
                      <a:pt x="908" y="185"/>
                      <a:pt x="909" y="182"/>
                      <a:pt x="909" y="180"/>
                    </a:cubicBezTo>
                    <a:cubicBezTo>
                      <a:pt x="909" y="177"/>
                      <a:pt x="908" y="174"/>
                      <a:pt x="906" y="172"/>
                    </a:cubicBezTo>
                    <a:cubicBezTo>
                      <a:pt x="904" y="170"/>
                      <a:pt x="901" y="169"/>
                      <a:pt x="899" y="169"/>
                    </a:cubicBezTo>
                    <a:cubicBezTo>
                      <a:pt x="896" y="168"/>
                      <a:pt x="893" y="169"/>
                      <a:pt x="891" y="171"/>
                    </a:cubicBezTo>
                    <a:cubicBezTo>
                      <a:pt x="889" y="172"/>
                      <a:pt x="876" y="181"/>
                      <a:pt x="865" y="190"/>
                    </a:cubicBezTo>
                    <a:cubicBezTo>
                      <a:pt x="860" y="185"/>
                      <a:pt x="855" y="180"/>
                      <a:pt x="850" y="175"/>
                    </a:cubicBezTo>
                    <a:cubicBezTo>
                      <a:pt x="858" y="163"/>
                      <a:pt x="867" y="151"/>
                      <a:pt x="869" y="149"/>
                    </a:cubicBezTo>
                    <a:cubicBezTo>
                      <a:pt x="871" y="146"/>
                      <a:pt x="871" y="144"/>
                      <a:pt x="871" y="141"/>
                    </a:cubicBezTo>
                    <a:cubicBezTo>
                      <a:pt x="871" y="138"/>
                      <a:pt x="870" y="136"/>
                      <a:pt x="867" y="134"/>
                    </a:cubicBezTo>
                    <a:cubicBezTo>
                      <a:pt x="865" y="132"/>
                      <a:pt x="863" y="131"/>
                      <a:pt x="860" y="131"/>
                    </a:cubicBezTo>
                    <a:cubicBezTo>
                      <a:pt x="857" y="131"/>
                      <a:pt x="855" y="132"/>
                      <a:pt x="853" y="134"/>
                    </a:cubicBezTo>
                    <a:cubicBezTo>
                      <a:pt x="850" y="136"/>
                      <a:pt x="839" y="146"/>
                      <a:pt x="829" y="155"/>
                    </a:cubicBezTo>
                    <a:cubicBezTo>
                      <a:pt x="823" y="151"/>
                      <a:pt x="818" y="146"/>
                      <a:pt x="812" y="142"/>
                    </a:cubicBezTo>
                    <a:cubicBezTo>
                      <a:pt x="819" y="130"/>
                      <a:pt x="827" y="117"/>
                      <a:pt x="829" y="114"/>
                    </a:cubicBezTo>
                    <a:cubicBezTo>
                      <a:pt x="830" y="112"/>
                      <a:pt x="830" y="109"/>
                      <a:pt x="830" y="106"/>
                    </a:cubicBezTo>
                    <a:cubicBezTo>
                      <a:pt x="829" y="104"/>
                      <a:pt x="827" y="101"/>
                      <a:pt x="825" y="100"/>
                    </a:cubicBezTo>
                    <a:cubicBezTo>
                      <a:pt x="823" y="98"/>
                      <a:pt x="820" y="97"/>
                      <a:pt x="818" y="97"/>
                    </a:cubicBezTo>
                    <a:cubicBezTo>
                      <a:pt x="815" y="98"/>
                      <a:pt x="812" y="99"/>
                      <a:pt x="810" y="101"/>
                    </a:cubicBezTo>
                    <a:cubicBezTo>
                      <a:pt x="808" y="103"/>
                      <a:pt x="798" y="115"/>
                      <a:pt x="789" y="125"/>
                    </a:cubicBezTo>
                    <a:cubicBezTo>
                      <a:pt x="783" y="121"/>
                      <a:pt x="777" y="117"/>
                      <a:pt x="771" y="113"/>
                    </a:cubicBezTo>
                    <a:cubicBezTo>
                      <a:pt x="777" y="101"/>
                      <a:pt x="783" y="87"/>
                      <a:pt x="784" y="84"/>
                    </a:cubicBezTo>
                    <a:cubicBezTo>
                      <a:pt x="786" y="81"/>
                      <a:pt x="786" y="79"/>
                      <a:pt x="785" y="76"/>
                    </a:cubicBezTo>
                    <a:cubicBezTo>
                      <a:pt x="784" y="74"/>
                      <a:pt x="782" y="71"/>
                      <a:pt x="780" y="70"/>
                    </a:cubicBezTo>
                    <a:cubicBezTo>
                      <a:pt x="777" y="69"/>
                      <a:pt x="774" y="68"/>
                      <a:pt x="772" y="69"/>
                    </a:cubicBezTo>
                    <a:cubicBezTo>
                      <a:pt x="769" y="69"/>
                      <a:pt x="767" y="70"/>
                      <a:pt x="765" y="73"/>
                    </a:cubicBezTo>
                    <a:cubicBezTo>
                      <a:pt x="763" y="75"/>
                      <a:pt x="754" y="88"/>
                      <a:pt x="746" y="99"/>
                    </a:cubicBezTo>
                    <a:cubicBezTo>
                      <a:pt x="740" y="96"/>
                      <a:pt x="734" y="92"/>
                      <a:pt x="727" y="89"/>
                    </a:cubicBezTo>
                    <a:cubicBezTo>
                      <a:pt x="732" y="76"/>
                      <a:pt x="736" y="62"/>
                      <a:pt x="737" y="59"/>
                    </a:cubicBezTo>
                    <a:cubicBezTo>
                      <a:pt x="738" y="56"/>
                      <a:pt x="738" y="53"/>
                      <a:pt x="737" y="51"/>
                    </a:cubicBezTo>
                    <a:cubicBezTo>
                      <a:pt x="736" y="48"/>
                      <a:pt x="734" y="46"/>
                      <a:pt x="731" y="45"/>
                    </a:cubicBezTo>
                    <a:cubicBezTo>
                      <a:pt x="729" y="44"/>
                      <a:pt x="726" y="44"/>
                      <a:pt x="723" y="45"/>
                    </a:cubicBezTo>
                    <a:cubicBezTo>
                      <a:pt x="721" y="45"/>
                      <a:pt x="718" y="47"/>
                      <a:pt x="717" y="50"/>
                    </a:cubicBezTo>
                    <a:cubicBezTo>
                      <a:pt x="715" y="52"/>
                      <a:pt x="708" y="65"/>
                      <a:pt x="701" y="78"/>
                    </a:cubicBezTo>
                    <a:cubicBezTo>
                      <a:pt x="694" y="75"/>
                      <a:pt x="688" y="72"/>
                      <a:pt x="681" y="70"/>
                    </a:cubicBezTo>
                    <a:cubicBezTo>
                      <a:pt x="684" y="56"/>
                      <a:pt x="687" y="41"/>
                      <a:pt x="688" y="38"/>
                    </a:cubicBezTo>
                    <a:cubicBezTo>
                      <a:pt x="689" y="36"/>
                      <a:pt x="688" y="33"/>
                      <a:pt x="687" y="31"/>
                    </a:cubicBezTo>
                    <a:cubicBezTo>
                      <a:pt x="685" y="28"/>
                      <a:pt x="683" y="27"/>
                      <a:pt x="680" y="26"/>
                    </a:cubicBezTo>
                    <a:cubicBezTo>
                      <a:pt x="678" y="25"/>
                      <a:pt x="675" y="25"/>
                      <a:pt x="672" y="26"/>
                    </a:cubicBezTo>
                    <a:cubicBezTo>
                      <a:pt x="670" y="27"/>
                      <a:pt x="668" y="29"/>
                      <a:pt x="667" y="31"/>
                    </a:cubicBezTo>
                    <a:cubicBezTo>
                      <a:pt x="665" y="34"/>
                      <a:pt x="659" y="48"/>
                      <a:pt x="654" y="61"/>
                    </a:cubicBezTo>
                    <a:cubicBezTo>
                      <a:pt x="647" y="59"/>
                      <a:pt x="640" y="57"/>
                      <a:pt x="633" y="55"/>
                    </a:cubicBezTo>
                    <a:cubicBezTo>
                      <a:pt x="635" y="42"/>
                      <a:pt x="636" y="27"/>
                      <a:pt x="637" y="23"/>
                    </a:cubicBezTo>
                    <a:cubicBezTo>
                      <a:pt x="637" y="21"/>
                      <a:pt x="636" y="18"/>
                      <a:pt x="635" y="16"/>
                    </a:cubicBezTo>
                    <a:cubicBezTo>
                      <a:pt x="633" y="14"/>
                      <a:pt x="631" y="12"/>
                      <a:pt x="628" y="12"/>
                    </a:cubicBezTo>
                    <a:cubicBezTo>
                      <a:pt x="625" y="11"/>
                      <a:pt x="622" y="11"/>
                      <a:pt x="620" y="13"/>
                    </a:cubicBezTo>
                    <a:cubicBezTo>
                      <a:pt x="618" y="14"/>
                      <a:pt x="616" y="16"/>
                      <a:pt x="615" y="19"/>
                    </a:cubicBezTo>
                    <a:cubicBezTo>
                      <a:pt x="614" y="22"/>
                      <a:pt x="609" y="36"/>
                      <a:pt x="605" y="50"/>
                    </a:cubicBezTo>
                    <a:cubicBezTo>
                      <a:pt x="598" y="48"/>
                      <a:pt x="591" y="47"/>
                      <a:pt x="584" y="46"/>
                    </a:cubicBezTo>
                    <a:cubicBezTo>
                      <a:pt x="584" y="32"/>
                      <a:pt x="584" y="17"/>
                      <a:pt x="584" y="14"/>
                    </a:cubicBezTo>
                    <a:cubicBezTo>
                      <a:pt x="584" y="11"/>
                      <a:pt x="583" y="9"/>
                      <a:pt x="581" y="7"/>
                    </a:cubicBezTo>
                    <a:cubicBezTo>
                      <a:pt x="579" y="5"/>
                      <a:pt x="577" y="3"/>
                      <a:pt x="574" y="3"/>
                    </a:cubicBezTo>
                    <a:cubicBezTo>
                      <a:pt x="571" y="3"/>
                      <a:pt x="569" y="4"/>
                      <a:pt x="566" y="5"/>
                    </a:cubicBezTo>
                    <a:cubicBezTo>
                      <a:pt x="564" y="7"/>
                      <a:pt x="563" y="9"/>
                      <a:pt x="562" y="12"/>
                    </a:cubicBezTo>
                    <a:cubicBezTo>
                      <a:pt x="561" y="15"/>
                      <a:pt x="558" y="30"/>
                      <a:pt x="556" y="43"/>
                    </a:cubicBezTo>
                    <a:cubicBezTo>
                      <a:pt x="548" y="43"/>
                      <a:pt x="541" y="42"/>
                      <a:pt x="534" y="42"/>
                    </a:cubicBezTo>
                    <a:cubicBezTo>
                      <a:pt x="533" y="28"/>
                      <a:pt x="531" y="13"/>
                      <a:pt x="531" y="10"/>
                    </a:cubicBezTo>
                    <a:cubicBezTo>
                      <a:pt x="531" y="7"/>
                      <a:pt x="529" y="5"/>
                      <a:pt x="527" y="3"/>
                    </a:cubicBezTo>
                    <a:cubicBezTo>
                      <a:pt x="525" y="1"/>
                      <a:pt x="523" y="0"/>
                      <a:pt x="520" y="0"/>
                    </a:cubicBezTo>
                    <a:cubicBezTo>
                      <a:pt x="517" y="0"/>
                      <a:pt x="514" y="1"/>
                      <a:pt x="512" y="3"/>
                    </a:cubicBezTo>
                    <a:cubicBezTo>
                      <a:pt x="510" y="5"/>
                      <a:pt x="509" y="7"/>
                      <a:pt x="509" y="10"/>
                    </a:cubicBezTo>
                    <a:cubicBezTo>
                      <a:pt x="508" y="13"/>
                      <a:pt x="507" y="28"/>
                      <a:pt x="506" y="42"/>
                    </a:cubicBezTo>
                    <a:cubicBezTo>
                      <a:pt x="498" y="42"/>
                      <a:pt x="491" y="43"/>
                      <a:pt x="484" y="43"/>
                    </a:cubicBezTo>
                    <a:cubicBezTo>
                      <a:pt x="481" y="30"/>
                      <a:pt x="478" y="15"/>
                      <a:pt x="478" y="12"/>
                    </a:cubicBezTo>
                    <a:cubicBezTo>
                      <a:pt x="477" y="9"/>
                      <a:pt x="475" y="7"/>
                      <a:pt x="473" y="5"/>
                    </a:cubicBezTo>
                    <a:cubicBezTo>
                      <a:pt x="471" y="4"/>
                      <a:pt x="468" y="3"/>
                      <a:pt x="466" y="3"/>
                    </a:cubicBezTo>
                    <a:cubicBezTo>
                      <a:pt x="463" y="3"/>
                      <a:pt x="460" y="5"/>
                      <a:pt x="458" y="7"/>
                    </a:cubicBezTo>
                    <a:cubicBezTo>
                      <a:pt x="457" y="9"/>
                      <a:pt x="455" y="11"/>
                      <a:pt x="455" y="14"/>
                    </a:cubicBezTo>
                    <a:cubicBezTo>
                      <a:pt x="455" y="17"/>
                      <a:pt x="456" y="32"/>
                      <a:pt x="456" y="46"/>
                    </a:cubicBezTo>
                    <a:cubicBezTo>
                      <a:pt x="449" y="47"/>
                      <a:pt x="442" y="48"/>
                      <a:pt x="435" y="50"/>
                    </a:cubicBezTo>
                    <a:cubicBezTo>
                      <a:pt x="430" y="36"/>
                      <a:pt x="426" y="22"/>
                      <a:pt x="425" y="19"/>
                    </a:cubicBezTo>
                    <a:cubicBezTo>
                      <a:pt x="424" y="16"/>
                      <a:pt x="422" y="14"/>
                      <a:pt x="420" y="13"/>
                    </a:cubicBezTo>
                    <a:cubicBezTo>
                      <a:pt x="417" y="11"/>
                      <a:pt x="415" y="11"/>
                      <a:pt x="412" y="12"/>
                    </a:cubicBezTo>
                    <a:cubicBezTo>
                      <a:pt x="409" y="12"/>
                      <a:pt x="407" y="14"/>
                      <a:pt x="405" y="16"/>
                    </a:cubicBezTo>
                    <a:cubicBezTo>
                      <a:pt x="404" y="18"/>
                      <a:pt x="403" y="21"/>
                      <a:pt x="403" y="23"/>
                    </a:cubicBezTo>
                    <a:cubicBezTo>
                      <a:pt x="403" y="27"/>
                      <a:pt x="405" y="42"/>
                      <a:pt x="407" y="55"/>
                    </a:cubicBezTo>
                    <a:cubicBezTo>
                      <a:pt x="400" y="57"/>
                      <a:pt x="393" y="59"/>
                      <a:pt x="386" y="61"/>
                    </a:cubicBezTo>
                    <a:cubicBezTo>
                      <a:pt x="380" y="48"/>
                      <a:pt x="374" y="34"/>
                      <a:pt x="373" y="31"/>
                    </a:cubicBezTo>
                    <a:cubicBezTo>
                      <a:pt x="372" y="29"/>
                      <a:pt x="370" y="27"/>
                      <a:pt x="367" y="26"/>
                    </a:cubicBezTo>
                    <a:cubicBezTo>
                      <a:pt x="365" y="25"/>
                      <a:pt x="362" y="25"/>
                      <a:pt x="359" y="26"/>
                    </a:cubicBezTo>
                    <a:cubicBezTo>
                      <a:pt x="357" y="27"/>
                      <a:pt x="355" y="28"/>
                      <a:pt x="353" y="31"/>
                    </a:cubicBezTo>
                    <a:cubicBezTo>
                      <a:pt x="352" y="33"/>
                      <a:pt x="351" y="36"/>
                      <a:pt x="352" y="38"/>
                    </a:cubicBezTo>
                    <a:cubicBezTo>
                      <a:pt x="352" y="41"/>
                      <a:pt x="356" y="56"/>
                      <a:pt x="359" y="70"/>
                    </a:cubicBezTo>
                    <a:cubicBezTo>
                      <a:pt x="352" y="72"/>
                      <a:pt x="345" y="75"/>
                      <a:pt x="339" y="78"/>
                    </a:cubicBezTo>
                    <a:cubicBezTo>
                      <a:pt x="332" y="65"/>
                      <a:pt x="324" y="52"/>
                      <a:pt x="323" y="50"/>
                    </a:cubicBezTo>
                    <a:cubicBezTo>
                      <a:pt x="321" y="47"/>
                      <a:pt x="319" y="45"/>
                      <a:pt x="317" y="45"/>
                    </a:cubicBezTo>
                    <a:cubicBezTo>
                      <a:pt x="314" y="44"/>
                      <a:pt x="311" y="44"/>
                      <a:pt x="309" y="45"/>
                    </a:cubicBezTo>
                    <a:cubicBezTo>
                      <a:pt x="306" y="46"/>
                      <a:pt x="304" y="48"/>
                      <a:pt x="303" y="51"/>
                    </a:cubicBezTo>
                    <a:cubicBezTo>
                      <a:pt x="302" y="53"/>
                      <a:pt x="301" y="56"/>
                      <a:pt x="302" y="59"/>
                    </a:cubicBezTo>
                    <a:cubicBezTo>
                      <a:pt x="303" y="62"/>
                      <a:pt x="308" y="76"/>
                      <a:pt x="313" y="89"/>
                    </a:cubicBezTo>
                    <a:cubicBezTo>
                      <a:pt x="306" y="92"/>
                      <a:pt x="300" y="96"/>
                      <a:pt x="293" y="99"/>
                    </a:cubicBezTo>
                    <a:cubicBezTo>
                      <a:pt x="285" y="88"/>
                      <a:pt x="277" y="75"/>
                      <a:pt x="275" y="73"/>
                    </a:cubicBezTo>
                    <a:cubicBezTo>
                      <a:pt x="273" y="70"/>
                      <a:pt x="271" y="69"/>
                      <a:pt x="268" y="69"/>
                    </a:cubicBezTo>
                    <a:cubicBezTo>
                      <a:pt x="265" y="68"/>
                      <a:pt x="263" y="69"/>
                      <a:pt x="260" y="70"/>
                    </a:cubicBezTo>
                    <a:cubicBezTo>
                      <a:pt x="258" y="71"/>
                      <a:pt x="256" y="74"/>
                      <a:pt x="255" y="76"/>
                    </a:cubicBezTo>
                    <a:cubicBezTo>
                      <a:pt x="254" y="79"/>
                      <a:pt x="254" y="81"/>
                      <a:pt x="255" y="84"/>
                    </a:cubicBezTo>
                    <a:cubicBezTo>
                      <a:pt x="257" y="87"/>
                      <a:pt x="263" y="101"/>
                      <a:pt x="269" y="113"/>
                    </a:cubicBezTo>
                    <a:cubicBezTo>
                      <a:pt x="263" y="117"/>
                      <a:pt x="257" y="121"/>
                      <a:pt x="251" y="125"/>
                    </a:cubicBezTo>
                    <a:cubicBezTo>
                      <a:pt x="241" y="115"/>
                      <a:pt x="231" y="103"/>
                      <a:pt x="229" y="101"/>
                    </a:cubicBezTo>
                    <a:cubicBezTo>
                      <a:pt x="227" y="99"/>
                      <a:pt x="225" y="98"/>
                      <a:pt x="222" y="97"/>
                    </a:cubicBezTo>
                    <a:cubicBezTo>
                      <a:pt x="220" y="97"/>
                      <a:pt x="217" y="98"/>
                      <a:pt x="215" y="100"/>
                    </a:cubicBezTo>
                    <a:cubicBezTo>
                      <a:pt x="212" y="101"/>
                      <a:pt x="211" y="104"/>
                      <a:pt x="210" y="106"/>
                    </a:cubicBezTo>
                    <a:cubicBezTo>
                      <a:pt x="210" y="109"/>
                      <a:pt x="210" y="112"/>
                      <a:pt x="211" y="114"/>
                    </a:cubicBezTo>
                    <a:cubicBezTo>
                      <a:pt x="213" y="117"/>
                      <a:pt x="221" y="130"/>
                      <a:pt x="228" y="142"/>
                    </a:cubicBezTo>
                    <a:cubicBezTo>
                      <a:pt x="222" y="146"/>
                      <a:pt x="216" y="151"/>
                      <a:pt x="211" y="155"/>
                    </a:cubicBezTo>
                    <a:cubicBezTo>
                      <a:pt x="201" y="146"/>
                      <a:pt x="189" y="136"/>
                      <a:pt x="187" y="134"/>
                    </a:cubicBezTo>
                    <a:cubicBezTo>
                      <a:pt x="185" y="132"/>
                      <a:pt x="182" y="131"/>
                      <a:pt x="180" y="131"/>
                    </a:cubicBezTo>
                    <a:cubicBezTo>
                      <a:pt x="177" y="131"/>
                      <a:pt x="174" y="132"/>
                      <a:pt x="172" y="134"/>
                    </a:cubicBezTo>
                    <a:cubicBezTo>
                      <a:pt x="170" y="136"/>
                      <a:pt x="169" y="138"/>
                      <a:pt x="169" y="141"/>
                    </a:cubicBezTo>
                    <a:cubicBezTo>
                      <a:pt x="168" y="144"/>
                      <a:pt x="169" y="146"/>
                      <a:pt x="171" y="149"/>
                    </a:cubicBezTo>
                    <a:cubicBezTo>
                      <a:pt x="172" y="151"/>
                      <a:pt x="181" y="163"/>
                      <a:pt x="190" y="175"/>
                    </a:cubicBezTo>
                    <a:cubicBezTo>
                      <a:pt x="185" y="180"/>
                      <a:pt x="179" y="185"/>
                      <a:pt x="175" y="190"/>
                    </a:cubicBezTo>
                    <a:cubicBezTo>
                      <a:pt x="163" y="181"/>
                      <a:pt x="151" y="172"/>
                      <a:pt x="149" y="171"/>
                    </a:cubicBezTo>
                    <a:cubicBezTo>
                      <a:pt x="146" y="169"/>
                      <a:pt x="144" y="168"/>
                      <a:pt x="141" y="169"/>
                    </a:cubicBezTo>
                    <a:cubicBezTo>
                      <a:pt x="138" y="169"/>
                      <a:pt x="136" y="170"/>
                      <a:pt x="134" y="172"/>
                    </a:cubicBezTo>
                    <a:cubicBezTo>
                      <a:pt x="132" y="174"/>
                      <a:pt x="131" y="177"/>
                      <a:pt x="131" y="180"/>
                    </a:cubicBezTo>
                    <a:cubicBezTo>
                      <a:pt x="131" y="182"/>
                      <a:pt x="132" y="185"/>
                      <a:pt x="134" y="187"/>
                    </a:cubicBezTo>
                    <a:cubicBezTo>
                      <a:pt x="136" y="190"/>
                      <a:pt x="146" y="201"/>
                      <a:pt x="155" y="211"/>
                    </a:cubicBezTo>
                    <a:cubicBezTo>
                      <a:pt x="151" y="217"/>
                      <a:pt x="146" y="222"/>
                      <a:pt x="142" y="228"/>
                    </a:cubicBezTo>
                    <a:cubicBezTo>
                      <a:pt x="130" y="221"/>
                      <a:pt x="117" y="213"/>
                      <a:pt x="114" y="211"/>
                    </a:cubicBezTo>
                    <a:cubicBezTo>
                      <a:pt x="112" y="210"/>
                      <a:pt x="109" y="210"/>
                      <a:pt x="106" y="210"/>
                    </a:cubicBezTo>
                    <a:cubicBezTo>
                      <a:pt x="104" y="211"/>
                      <a:pt x="101" y="212"/>
                      <a:pt x="100" y="215"/>
                    </a:cubicBezTo>
                    <a:cubicBezTo>
                      <a:pt x="98" y="217"/>
                      <a:pt x="97" y="220"/>
                      <a:pt x="98" y="222"/>
                    </a:cubicBezTo>
                    <a:cubicBezTo>
                      <a:pt x="98" y="225"/>
                      <a:pt x="99" y="228"/>
                      <a:pt x="101" y="230"/>
                    </a:cubicBezTo>
                    <a:cubicBezTo>
                      <a:pt x="103" y="232"/>
                      <a:pt x="115" y="242"/>
                      <a:pt x="125" y="251"/>
                    </a:cubicBezTo>
                    <a:cubicBezTo>
                      <a:pt x="121" y="257"/>
                      <a:pt x="117" y="263"/>
                      <a:pt x="113" y="269"/>
                    </a:cubicBezTo>
                    <a:cubicBezTo>
                      <a:pt x="101" y="263"/>
                      <a:pt x="87" y="257"/>
                      <a:pt x="84" y="256"/>
                    </a:cubicBezTo>
                    <a:cubicBezTo>
                      <a:pt x="82" y="254"/>
                      <a:pt x="79" y="254"/>
                      <a:pt x="76" y="255"/>
                    </a:cubicBezTo>
                    <a:cubicBezTo>
                      <a:pt x="74" y="256"/>
                      <a:pt x="71" y="258"/>
                      <a:pt x="70" y="260"/>
                    </a:cubicBezTo>
                    <a:cubicBezTo>
                      <a:pt x="69" y="263"/>
                      <a:pt x="68" y="266"/>
                      <a:pt x="69" y="268"/>
                    </a:cubicBezTo>
                    <a:cubicBezTo>
                      <a:pt x="69" y="271"/>
                      <a:pt x="71" y="273"/>
                      <a:pt x="73" y="275"/>
                    </a:cubicBezTo>
                    <a:cubicBezTo>
                      <a:pt x="75" y="277"/>
                      <a:pt x="88" y="286"/>
                      <a:pt x="99" y="294"/>
                    </a:cubicBezTo>
                    <a:cubicBezTo>
                      <a:pt x="96" y="300"/>
                      <a:pt x="92" y="306"/>
                      <a:pt x="89" y="313"/>
                    </a:cubicBezTo>
                    <a:cubicBezTo>
                      <a:pt x="76" y="308"/>
                      <a:pt x="62" y="304"/>
                      <a:pt x="59" y="303"/>
                    </a:cubicBezTo>
                    <a:cubicBezTo>
                      <a:pt x="56" y="302"/>
                      <a:pt x="53" y="302"/>
                      <a:pt x="51" y="303"/>
                    </a:cubicBezTo>
                    <a:cubicBezTo>
                      <a:pt x="49" y="304"/>
                      <a:pt x="47" y="306"/>
                      <a:pt x="45" y="309"/>
                    </a:cubicBezTo>
                    <a:cubicBezTo>
                      <a:pt x="44" y="311"/>
                      <a:pt x="44" y="314"/>
                      <a:pt x="45" y="317"/>
                    </a:cubicBezTo>
                    <a:cubicBezTo>
                      <a:pt x="46" y="319"/>
                      <a:pt x="47" y="322"/>
                      <a:pt x="50" y="323"/>
                    </a:cubicBezTo>
                    <a:cubicBezTo>
                      <a:pt x="52" y="325"/>
                      <a:pt x="66" y="332"/>
                      <a:pt x="78" y="339"/>
                    </a:cubicBezTo>
                    <a:cubicBezTo>
                      <a:pt x="75" y="346"/>
                      <a:pt x="72" y="352"/>
                      <a:pt x="70" y="359"/>
                    </a:cubicBezTo>
                    <a:cubicBezTo>
                      <a:pt x="56" y="356"/>
                      <a:pt x="42" y="353"/>
                      <a:pt x="39" y="352"/>
                    </a:cubicBezTo>
                    <a:cubicBezTo>
                      <a:pt x="36" y="351"/>
                      <a:pt x="33" y="352"/>
                      <a:pt x="31" y="353"/>
                    </a:cubicBezTo>
                    <a:cubicBezTo>
                      <a:pt x="29" y="355"/>
                      <a:pt x="27" y="357"/>
                      <a:pt x="26" y="360"/>
                    </a:cubicBezTo>
                    <a:cubicBezTo>
                      <a:pt x="25" y="362"/>
                      <a:pt x="25" y="365"/>
                      <a:pt x="26" y="368"/>
                    </a:cubicBezTo>
                    <a:cubicBezTo>
                      <a:pt x="27" y="370"/>
                      <a:pt x="29" y="372"/>
                      <a:pt x="32" y="373"/>
                    </a:cubicBezTo>
                    <a:cubicBezTo>
                      <a:pt x="35" y="375"/>
                      <a:pt x="48" y="381"/>
                      <a:pt x="61" y="386"/>
                    </a:cubicBezTo>
                    <a:cubicBezTo>
                      <a:pt x="59" y="393"/>
                      <a:pt x="57" y="400"/>
                      <a:pt x="56" y="407"/>
                    </a:cubicBezTo>
                    <a:cubicBezTo>
                      <a:pt x="42" y="405"/>
                      <a:pt x="27" y="404"/>
                      <a:pt x="24" y="403"/>
                    </a:cubicBezTo>
                    <a:cubicBezTo>
                      <a:pt x="21" y="403"/>
                      <a:pt x="18" y="404"/>
                      <a:pt x="16" y="406"/>
                    </a:cubicBezTo>
                    <a:cubicBezTo>
                      <a:pt x="14" y="407"/>
                      <a:pt x="12" y="410"/>
                      <a:pt x="12" y="412"/>
                    </a:cubicBezTo>
                    <a:cubicBezTo>
                      <a:pt x="11" y="415"/>
                      <a:pt x="12" y="418"/>
                      <a:pt x="13" y="420"/>
                    </a:cubicBezTo>
                    <a:cubicBezTo>
                      <a:pt x="14" y="423"/>
                      <a:pt x="16" y="425"/>
                      <a:pt x="19" y="425"/>
                    </a:cubicBezTo>
                    <a:cubicBezTo>
                      <a:pt x="22" y="426"/>
                      <a:pt x="36" y="431"/>
                      <a:pt x="50" y="435"/>
                    </a:cubicBezTo>
                    <a:cubicBezTo>
                      <a:pt x="48" y="442"/>
                      <a:pt x="47" y="449"/>
                      <a:pt x="46" y="456"/>
                    </a:cubicBezTo>
                    <a:cubicBezTo>
                      <a:pt x="32" y="456"/>
                      <a:pt x="17" y="456"/>
                      <a:pt x="14" y="456"/>
                    </a:cubicBezTo>
                    <a:cubicBezTo>
                      <a:pt x="11" y="456"/>
                      <a:pt x="9" y="457"/>
                      <a:pt x="7" y="459"/>
                    </a:cubicBezTo>
                    <a:cubicBezTo>
                      <a:pt x="5" y="461"/>
                      <a:pt x="4" y="463"/>
                      <a:pt x="3" y="466"/>
                    </a:cubicBezTo>
                    <a:cubicBezTo>
                      <a:pt x="3" y="469"/>
                      <a:pt x="4" y="472"/>
                      <a:pt x="5" y="474"/>
                    </a:cubicBezTo>
                    <a:cubicBezTo>
                      <a:pt x="7" y="476"/>
                      <a:pt x="9" y="478"/>
                      <a:pt x="12" y="478"/>
                    </a:cubicBezTo>
                    <a:cubicBezTo>
                      <a:pt x="15" y="479"/>
                      <a:pt x="30" y="482"/>
                      <a:pt x="43" y="485"/>
                    </a:cubicBezTo>
                    <a:cubicBezTo>
                      <a:pt x="43" y="492"/>
                      <a:pt x="43" y="499"/>
                      <a:pt x="42" y="506"/>
                    </a:cubicBezTo>
                    <a:cubicBezTo>
                      <a:pt x="28" y="508"/>
                      <a:pt x="13" y="509"/>
                      <a:pt x="10" y="509"/>
                    </a:cubicBezTo>
                    <a:cubicBezTo>
                      <a:pt x="7" y="510"/>
                      <a:pt x="5" y="511"/>
                      <a:pt x="3" y="513"/>
                    </a:cubicBezTo>
                    <a:cubicBezTo>
                      <a:pt x="2" y="515"/>
                      <a:pt x="0" y="518"/>
                      <a:pt x="0" y="521"/>
                    </a:cubicBezTo>
                    <a:cubicBezTo>
                      <a:pt x="0" y="523"/>
                      <a:pt x="2" y="526"/>
                      <a:pt x="3" y="528"/>
                    </a:cubicBezTo>
                    <a:cubicBezTo>
                      <a:pt x="5" y="530"/>
                      <a:pt x="7" y="531"/>
                      <a:pt x="10" y="532"/>
                    </a:cubicBezTo>
                    <a:cubicBezTo>
                      <a:pt x="13" y="532"/>
                      <a:pt x="28" y="533"/>
                      <a:pt x="42" y="535"/>
                    </a:cubicBezTo>
                    <a:cubicBezTo>
                      <a:pt x="43" y="542"/>
                      <a:pt x="43" y="549"/>
                      <a:pt x="43" y="556"/>
                    </a:cubicBezTo>
                    <a:cubicBezTo>
                      <a:pt x="30" y="559"/>
                      <a:pt x="15" y="562"/>
                      <a:pt x="12" y="563"/>
                    </a:cubicBezTo>
                    <a:cubicBezTo>
                      <a:pt x="9" y="563"/>
                      <a:pt x="7" y="565"/>
                      <a:pt x="5" y="567"/>
                    </a:cubicBezTo>
                    <a:cubicBezTo>
                      <a:pt x="4" y="569"/>
                      <a:pt x="3" y="572"/>
                      <a:pt x="3" y="575"/>
                    </a:cubicBezTo>
                    <a:cubicBezTo>
                      <a:pt x="4" y="578"/>
                      <a:pt x="5" y="580"/>
                      <a:pt x="7" y="582"/>
                    </a:cubicBezTo>
                    <a:cubicBezTo>
                      <a:pt x="9" y="584"/>
                      <a:pt x="11" y="585"/>
                      <a:pt x="14" y="585"/>
                    </a:cubicBezTo>
                    <a:cubicBezTo>
                      <a:pt x="17" y="585"/>
                      <a:pt x="32" y="585"/>
                      <a:pt x="46" y="585"/>
                    </a:cubicBezTo>
                    <a:cubicBezTo>
                      <a:pt x="47" y="592"/>
                      <a:pt x="48" y="599"/>
                      <a:pt x="50" y="606"/>
                    </a:cubicBezTo>
                    <a:cubicBezTo>
                      <a:pt x="36" y="610"/>
                      <a:pt x="22" y="615"/>
                      <a:pt x="19" y="616"/>
                    </a:cubicBezTo>
                    <a:cubicBezTo>
                      <a:pt x="16" y="617"/>
                      <a:pt x="14" y="618"/>
                      <a:pt x="13" y="621"/>
                    </a:cubicBezTo>
                    <a:cubicBezTo>
                      <a:pt x="12" y="623"/>
                      <a:pt x="11" y="626"/>
                      <a:pt x="12" y="629"/>
                    </a:cubicBezTo>
                    <a:cubicBezTo>
                      <a:pt x="12" y="631"/>
                      <a:pt x="14" y="634"/>
                      <a:pt x="16" y="635"/>
                    </a:cubicBezTo>
                    <a:cubicBezTo>
                      <a:pt x="18" y="637"/>
                      <a:pt x="21" y="638"/>
                      <a:pt x="24" y="638"/>
                    </a:cubicBezTo>
                    <a:cubicBezTo>
                      <a:pt x="27" y="637"/>
                      <a:pt x="42" y="636"/>
                      <a:pt x="56" y="634"/>
                    </a:cubicBezTo>
                    <a:cubicBezTo>
                      <a:pt x="57" y="641"/>
                      <a:pt x="59" y="648"/>
                      <a:pt x="61" y="655"/>
                    </a:cubicBezTo>
                    <a:cubicBezTo>
                      <a:pt x="48" y="660"/>
                      <a:pt x="35" y="666"/>
                      <a:pt x="32" y="668"/>
                    </a:cubicBezTo>
                    <a:cubicBezTo>
                      <a:pt x="29" y="669"/>
                      <a:pt x="27" y="671"/>
                      <a:pt x="26" y="673"/>
                    </a:cubicBezTo>
                    <a:cubicBezTo>
                      <a:pt x="25" y="676"/>
                      <a:pt x="25" y="679"/>
                      <a:pt x="26" y="681"/>
                    </a:cubicBezTo>
                    <a:cubicBezTo>
                      <a:pt x="27" y="684"/>
                      <a:pt x="29" y="686"/>
                      <a:pt x="31" y="688"/>
                    </a:cubicBezTo>
                    <a:cubicBezTo>
                      <a:pt x="33" y="689"/>
                      <a:pt x="36" y="690"/>
                      <a:pt x="39" y="689"/>
                    </a:cubicBezTo>
                    <a:cubicBezTo>
                      <a:pt x="42" y="688"/>
                      <a:pt x="56" y="685"/>
                      <a:pt x="70" y="682"/>
                    </a:cubicBezTo>
                    <a:cubicBezTo>
                      <a:pt x="72" y="689"/>
                      <a:pt x="75" y="695"/>
                      <a:pt x="78" y="702"/>
                    </a:cubicBezTo>
                    <a:cubicBezTo>
                      <a:pt x="66" y="709"/>
                      <a:pt x="52" y="716"/>
                      <a:pt x="50" y="718"/>
                    </a:cubicBezTo>
                    <a:cubicBezTo>
                      <a:pt x="47" y="719"/>
                      <a:pt x="46" y="722"/>
                      <a:pt x="45" y="724"/>
                    </a:cubicBezTo>
                    <a:cubicBezTo>
                      <a:pt x="44" y="727"/>
                      <a:pt x="44" y="730"/>
                      <a:pt x="45" y="732"/>
                    </a:cubicBezTo>
                    <a:cubicBezTo>
                      <a:pt x="47" y="735"/>
                      <a:pt x="49" y="737"/>
                      <a:pt x="51" y="738"/>
                    </a:cubicBezTo>
                    <a:cubicBezTo>
                      <a:pt x="53" y="739"/>
                      <a:pt x="56" y="739"/>
                      <a:pt x="59" y="738"/>
                    </a:cubicBezTo>
                    <a:cubicBezTo>
                      <a:pt x="62" y="737"/>
                      <a:pt x="76" y="733"/>
                      <a:pt x="89" y="728"/>
                    </a:cubicBezTo>
                    <a:cubicBezTo>
                      <a:pt x="92" y="735"/>
                      <a:pt x="96" y="741"/>
                      <a:pt x="99" y="747"/>
                    </a:cubicBezTo>
                    <a:cubicBezTo>
                      <a:pt x="88" y="755"/>
                      <a:pt x="75" y="764"/>
                      <a:pt x="73" y="766"/>
                    </a:cubicBezTo>
                    <a:cubicBezTo>
                      <a:pt x="71" y="768"/>
                      <a:pt x="69" y="770"/>
                      <a:pt x="69" y="773"/>
                    </a:cubicBezTo>
                    <a:cubicBezTo>
                      <a:pt x="68" y="775"/>
                      <a:pt x="69" y="778"/>
                      <a:pt x="70" y="781"/>
                    </a:cubicBezTo>
                    <a:cubicBezTo>
                      <a:pt x="71" y="783"/>
                      <a:pt x="74" y="785"/>
                      <a:pt x="76" y="786"/>
                    </a:cubicBezTo>
                    <a:cubicBezTo>
                      <a:pt x="79" y="787"/>
                      <a:pt x="82" y="787"/>
                      <a:pt x="84" y="786"/>
                    </a:cubicBezTo>
                    <a:cubicBezTo>
                      <a:pt x="87" y="784"/>
                      <a:pt x="101" y="778"/>
                      <a:pt x="113" y="772"/>
                    </a:cubicBezTo>
                    <a:cubicBezTo>
                      <a:pt x="117" y="778"/>
                      <a:pt x="121" y="784"/>
                      <a:pt x="125" y="790"/>
                    </a:cubicBezTo>
                    <a:cubicBezTo>
                      <a:pt x="115" y="799"/>
                      <a:pt x="103" y="809"/>
                      <a:pt x="101" y="812"/>
                    </a:cubicBezTo>
                    <a:cubicBezTo>
                      <a:pt x="99" y="813"/>
                      <a:pt x="98" y="816"/>
                      <a:pt x="98" y="819"/>
                    </a:cubicBezTo>
                    <a:cubicBezTo>
                      <a:pt x="97" y="821"/>
                      <a:pt x="98" y="824"/>
                      <a:pt x="100" y="826"/>
                    </a:cubicBezTo>
                    <a:cubicBezTo>
                      <a:pt x="101" y="829"/>
                      <a:pt x="104" y="830"/>
                      <a:pt x="106" y="831"/>
                    </a:cubicBezTo>
                    <a:cubicBezTo>
                      <a:pt x="109" y="831"/>
                      <a:pt x="112" y="831"/>
                      <a:pt x="114" y="830"/>
                    </a:cubicBezTo>
                    <a:cubicBezTo>
                      <a:pt x="117" y="828"/>
                      <a:pt x="130" y="820"/>
                      <a:pt x="142" y="813"/>
                    </a:cubicBezTo>
                    <a:cubicBezTo>
                      <a:pt x="146" y="819"/>
                      <a:pt x="151" y="825"/>
                      <a:pt x="155" y="830"/>
                    </a:cubicBezTo>
                    <a:cubicBezTo>
                      <a:pt x="146" y="840"/>
                      <a:pt x="136" y="851"/>
                      <a:pt x="134" y="854"/>
                    </a:cubicBezTo>
                    <a:cubicBezTo>
                      <a:pt x="132" y="856"/>
                      <a:pt x="131" y="859"/>
                      <a:pt x="131" y="861"/>
                    </a:cubicBezTo>
                    <a:cubicBezTo>
                      <a:pt x="131" y="864"/>
                      <a:pt x="132" y="867"/>
                      <a:pt x="134" y="869"/>
                    </a:cubicBezTo>
                    <a:cubicBezTo>
                      <a:pt x="136" y="871"/>
                      <a:pt x="138" y="872"/>
                      <a:pt x="141" y="872"/>
                    </a:cubicBezTo>
                    <a:cubicBezTo>
                      <a:pt x="144" y="873"/>
                      <a:pt x="146" y="872"/>
                      <a:pt x="149" y="870"/>
                    </a:cubicBezTo>
                    <a:cubicBezTo>
                      <a:pt x="151" y="869"/>
                      <a:pt x="163" y="860"/>
                      <a:pt x="175" y="851"/>
                    </a:cubicBezTo>
                    <a:cubicBezTo>
                      <a:pt x="179" y="856"/>
                      <a:pt x="185" y="861"/>
                      <a:pt x="190" y="866"/>
                    </a:cubicBezTo>
                    <a:cubicBezTo>
                      <a:pt x="181" y="878"/>
                      <a:pt x="172" y="890"/>
                      <a:pt x="171" y="892"/>
                    </a:cubicBezTo>
                    <a:cubicBezTo>
                      <a:pt x="169" y="895"/>
                      <a:pt x="168" y="897"/>
                      <a:pt x="169" y="900"/>
                    </a:cubicBezTo>
                    <a:cubicBezTo>
                      <a:pt x="169" y="903"/>
                      <a:pt x="170" y="905"/>
                      <a:pt x="172" y="907"/>
                    </a:cubicBezTo>
                    <a:cubicBezTo>
                      <a:pt x="174" y="909"/>
                      <a:pt x="177" y="910"/>
                      <a:pt x="180" y="910"/>
                    </a:cubicBezTo>
                    <a:cubicBezTo>
                      <a:pt x="182" y="910"/>
                      <a:pt x="185" y="909"/>
                      <a:pt x="187" y="907"/>
                    </a:cubicBezTo>
                    <a:cubicBezTo>
                      <a:pt x="189" y="905"/>
                      <a:pt x="201" y="895"/>
                      <a:pt x="211" y="886"/>
                    </a:cubicBezTo>
                    <a:cubicBezTo>
                      <a:pt x="216" y="890"/>
                      <a:pt x="222" y="895"/>
                      <a:pt x="228" y="899"/>
                    </a:cubicBezTo>
                    <a:cubicBezTo>
                      <a:pt x="221" y="911"/>
                      <a:pt x="213" y="924"/>
                      <a:pt x="211" y="927"/>
                    </a:cubicBezTo>
                    <a:cubicBezTo>
                      <a:pt x="210" y="929"/>
                      <a:pt x="210" y="932"/>
                      <a:pt x="210" y="935"/>
                    </a:cubicBezTo>
                    <a:cubicBezTo>
                      <a:pt x="211" y="937"/>
                      <a:pt x="212" y="940"/>
                      <a:pt x="215" y="941"/>
                    </a:cubicBezTo>
                    <a:cubicBezTo>
                      <a:pt x="217" y="943"/>
                      <a:pt x="220" y="944"/>
                      <a:pt x="222" y="944"/>
                    </a:cubicBezTo>
                    <a:cubicBezTo>
                      <a:pt x="225" y="943"/>
                      <a:pt x="228" y="942"/>
                      <a:pt x="229" y="940"/>
                    </a:cubicBezTo>
                    <a:cubicBezTo>
                      <a:pt x="231" y="938"/>
                      <a:pt x="241" y="926"/>
                      <a:pt x="251" y="916"/>
                    </a:cubicBezTo>
                    <a:cubicBezTo>
                      <a:pt x="257" y="920"/>
                      <a:pt x="263" y="924"/>
                      <a:pt x="269" y="928"/>
                    </a:cubicBezTo>
                    <a:cubicBezTo>
                      <a:pt x="263" y="940"/>
                      <a:pt x="257" y="954"/>
                      <a:pt x="255" y="957"/>
                    </a:cubicBezTo>
                    <a:cubicBezTo>
                      <a:pt x="254" y="960"/>
                      <a:pt x="254" y="962"/>
                      <a:pt x="255" y="965"/>
                    </a:cubicBezTo>
                    <a:cubicBezTo>
                      <a:pt x="256" y="967"/>
                      <a:pt x="258" y="970"/>
                      <a:pt x="260" y="971"/>
                    </a:cubicBezTo>
                    <a:cubicBezTo>
                      <a:pt x="263" y="973"/>
                      <a:pt x="265" y="973"/>
                      <a:pt x="268" y="972"/>
                    </a:cubicBezTo>
                    <a:cubicBezTo>
                      <a:pt x="271" y="972"/>
                      <a:pt x="273" y="971"/>
                      <a:pt x="275" y="968"/>
                    </a:cubicBezTo>
                    <a:cubicBezTo>
                      <a:pt x="277" y="966"/>
                      <a:pt x="285" y="953"/>
                      <a:pt x="293" y="942"/>
                    </a:cubicBezTo>
                    <a:cubicBezTo>
                      <a:pt x="300" y="945"/>
                      <a:pt x="306" y="949"/>
                      <a:pt x="313" y="952"/>
                    </a:cubicBezTo>
                    <a:cubicBezTo>
                      <a:pt x="308" y="965"/>
                      <a:pt x="303" y="979"/>
                      <a:pt x="302" y="982"/>
                    </a:cubicBezTo>
                    <a:cubicBezTo>
                      <a:pt x="301" y="985"/>
                      <a:pt x="302" y="988"/>
                      <a:pt x="303" y="990"/>
                    </a:cubicBezTo>
                    <a:cubicBezTo>
                      <a:pt x="304" y="993"/>
                      <a:pt x="306" y="995"/>
                      <a:pt x="309" y="996"/>
                    </a:cubicBezTo>
                    <a:cubicBezTo>
                      <a:pt x="311" y="997"/>
                      <a:pt x="314" y="997"/>
                      <a:pt x="317" y="996"/>
                    </a:cubicBezTo>
                    <a:cubicBezTo>
                      <a:pt x="319" y="996"/>
                      <a:pt x="321" y="994"/>
                      <a:pt x="323" y="991"/>
                    </a:cubicBezTo>
                    <a:cubicBezTo>
                      <a:pt x="324" y="989"/>
                      <a:pt x="332" y="976"/>
                      <a:pt x="339" y="963"/>
                    </a:cubicBezTo>
                    <a:cubicBezTo>
                      <a:pt x="345" y="966"/>
                      <a:pt x="352" y="969"/>
                      <a:pt x="359" y="971"/>
                    </a:cubicBezTo>
                    <a:cubicBezTo>
                      <a:pt x="356" y="985"/>
                      <a:pt x="352" y="1000"/>
                      <a:pt x="352" y="1003"/>
                    </a:cubicBezTo>
                    <a:cubicBezTo>
                      <a:pt x="351" y="1005"/>
                      <a:pt x="352" y="1008"/>
                      <a:pt x="353" y="1010"/>
                    </a:cubicBezTo>
                    <a:cubicBezTo>
                      <a:pt x="355" y="1013"/>
                      <a:pt x="357" y="1014"/>
                      <a:pt x="359" y="1015"/>
                    </a:cubicBezTo>
                    <a:cubicBezTo>
                      <a:pt x="362" y="1016"/>
                      <a:pt x="365" y="1016"/>
                      <a:pt x="367" y="1015"/>
                    </a:cubicBezTo>
                    <a:cubicBezTo>
                      <a:pt x="370" y="1014"/>
                      <a:pt x="372" y="1012"/>
                      <a:pt x="373" y="1010"/>
                    </a:cubicBezTo>
                    <a:cubicBezTo>
                      <a:pt x="374" y="1007"/>
                      <a:pt x="380" y="993"/>
                      <a:pt x="386" y="980"/>
                    </a:cubicBezTo>
                    <a:cubicBezTo>
                      <a:pt x="393" y="982"/>
                      <a:pt x="400" y="984"/>
                      <a:pt x="407" y="986"/>
                    </a:cubicBezTo>
                    <a:cubicBezTo>
                      <a:pt x="405" y="999"/>
                      <a:pt x="403" y="1014"/>
                      <a:pt x="403" y="1018"/>
                    </a:cubicBezTo>
                    <a:cubicBezTo>
                      <a:pt x="403" y="1020"/>
                      <a:pt x="404" y="1023"/>
                      <a:pt x="405" y="1025"/>
                    </a:cubicBezTo>
                    <a:cubicBezTo>
                      <a:pt x="407" y="1027"/>
                      <a:pt x="409" y="1029"/>
                      <a:pt x="412" y="1029"/>
                    </a:cubicBezTo>
                    <a:cubicBezTo>
                      <a:pt x="415" y="1030"/>
                      <a:pt x="417" y="1030"/>
                      <a:pt x="420" y="1028"/>
                    </a:cubicBezTo>
                    <a:cubicBezTo>
                      <a:pt x="422" y="1027"/>
                      <a:pt x="424" y="1025"/>
                      <a:pt x="425" y="1022"/>
                    </a:cubicBezTo>
                    <a:cubicBezTo>
                      <a:pt x="426" y="1019"/>
                      <a:pt x="430" y="1005"/>
                      <a:pt x="435" y="991"/>
                    </a:cubicBezTo>
                    <a:cubicBezTo>
                      <a:pt x="442" y="993"/>
                      <a:pt x="449" y="994"/>
                      <a:pt x="456" y="995"/>
                    </a:cubicBezTo>
                    <a:cubicBezTo>
                      <a:pt x="456" y="1009"/>
                      <a:pt x="455" y="1024"/>
                      <a:pt x="455" y="1027"/>
                    </a:cubicBezTo>
                    <a:cubicBezTo>
                      <a:pt x="455" y="1030"/>
                      <a:pt x="457" y="1033"/>
                      <a:pt x="458" y="1034"/>
                    </a:cubicBezTo>
                    <a:cubicBezTo>
                      <a:pt x="460" y="1036"/>
                      <a:pt x="463" y="1038"/>
                      <a:pt x="466" y="1038"/>
                    </a:cubicBezTo>
                    <a:cubicBezTo>
                      <a:pt x="468" y="1038"/>
                      <a:pt x="471" y="1037"/>
                      <a:pt x="473" y="1036"/>
                    </a:cubicBezTo>
                    <a:cubicBezTo>
                      <a:pt x="475" y="1034"/>
                      <a:pt x="477" y="1032"/>
                      <a:pt x="478" y="1029"/>
                    </a:cubicBezTo>
                    <a:cubicBezTo>
                      <a:pt x="478" y="1026"/>
                      <a:pt x="481" y="1011"/>
                      <a:pt x="484" y="998"/>
                    </a:cubicBezTo>
                    <a:cubicBezTo>
                      <a:pt x="491" y="998"/>
                      <a:pt x="498" y="999"/>
                      <a:pt x="506" y="999"/>
                    </a:cubicBezTo>
                    <a:cubicBezTo>
                      <a:pt x="507" y="1013"/>
                      <a:pt x="508" y="1028"/>
                      <a:pt x="509" y="1031"/>
                    </a:cubicBezTo>
                    <a:cubicBezTo>
                      <a:pt x="509" y="1034"/>
                      <a:pt x="510" y="1036"/>
                      <a:pt x="512" y="1038"/>
                    </a:cubicBezTo>
                    <a:cubicBezTo>
                      <a:pt x="514" y="1040"/>
                      <a:pt x="517" y="1041"/>
                      <a:pt x="520" y="1041"/>
                    </a:cubicBezTo>
                    <a:cubicBezTo>
                      <a:pt x="523" y="1041"/>
                      <a:pt x="525" y="1040"/>
                      <a:pt x="527" y="1038"/>
                    </a:cubicBezTo>
                    <a:cubicBezTo>
                      <a:pt x="529" y="1036"/>
                      <a:pt x="531" y="1034"/>
                      <a:pt x="531" y="1031"/>
                    </a:cubicBezTo>
                    <a:cubicBezTo>
                      <a:pt x="531" y="1028"/>
                      <a:pt x="533" y="1013"/>
                      <a:pt x="534" y="999"/>
                    </a:cubicBezTo>
                    <a:cubicBezTo>
                      <a:pt x="541" y="999"/>
                      <a:pt x="548" y="998"/>
                      <a:pt x="556" y="998"/>
                    </a:cubicBezTo>
                    <a:cubicBezTo>
                      <a:pt x="558" y="1011"/>
                      <a:pt x="561" y="1026"/>
                      <a:pt x="562" y="1029"/>
                    </a:cubicBezTo>
                    <a:cubicBezTo>
                      <a:pt x="563" y="1032"/>
                      <a:pt x="564" y="1034"/>
                      <a:pt x="566" y="1036"/>
                    </a:cubicBezTo>
                    <a:cubicBezTo>
                      <a:pt x="569" y="1038"/>
                      <a:pt x="571" y="1038"/>
                      <a:pt x="574" y="1038"/>
                    </a:cubicBezTo>
                    <a:cubicBezTo>
                      <a:pt x="577" y="1038"/>
                      <a:pt x="579" y="1036"/>
                      <a:pt x="581" y="1034"/>
                    </a:cubicBezTo>
                    <a:cubicBezTo>
                      <a:pt x="583" y="1032"/>
                      <a:pt x="584" y="1030"/>
                      <a:pt x="584" y="1027"/>
                    </a:cubicBezTo>
                    <a:cubicBezTo>
                      <a:pt x="584" y="1024"/>
                      <a:pt x="584" y="1009"/>
                      <a:pt x="584" y="995"/>
                    </a:cubicBezTo>
                    <a:cubicBezTo>
                      <a:pt x="591" y="994"/>
                      <a:pt x="598" y="993"/>
                      <a:pt x="605" y="991"/>
                    </a:cubicBezTo>
                    <a:cubicBezTo>
                      <a:pt x="609" y="1005"/>
                      <a:pt x="614" y="1019"/>
                      <a:pt x="615" y="1022"/>
                    </a:cubicBezTo>
                    <a:cubicBezTo>
                      <a:pt x="616" y="1025"/>
                      <a:pt x="618" y="1027"/>
                      <a:pt x="620" y="1028"/>
                    </a:cubicBezTo>
                    <a:cubicBezTo>
                      <a:pt x="622" y="1030"/>
                      <a:pt x="625" y="1030"/>
                      <a:pt x="628" y="1029"/>
                    </a:cubicBezTo>
                    <a:cubicBezTo>
                      <a:pt x="631" y="1029"/>
                      <a:pt x="633" y="1027"/>
                      <a:pt x="635" y="1025"/>
                    </a:cubicBezTo>
                    <a:cubicBezTo>
                      <a:pt x="636" y="1023"/>
                      <a:pt x="637" y="1020"/>
                      <a:pt x="637" y="1018"/>
                    </a:cubicBezTo>
                    <a:cubicBezTo>
                      <a:pt x="636" y="1014"/>
                      <a:pt x="635" y="999"/>
                      <a:pt x="633" y="986"/>
                    </a:cubicBezTo>
                    <a:cubicBezTo>
                      <a:pt x="640" y="984"/>
                      <a:pt x="647" y="982"/>
                      <a:pt x="654" y="980"/>
                    </a:cubicBezTo>
                    <a:cubicBezTo>
                      <a:pt x="659" y="993"/>
                      <a:pt x="665" y="1007"/>
                      <a:pt x="667" y="1010"/>
                    </a:cubicBezTo>
                    <a:cubicBezTo>
                      <a:pt x="668" y="1012"/>
                      <a:pt x="670" y="1014"/>
                      <a:pt x="672" y="1015"/>
                    </a:cubicBezTo>
                    <a:cubicBezTo>
                      <a:pt x="675" y="1016"/>
                      <a:pt x="678" y="1016"/>
                      <a:pt x="680" y="1015"/>
                    </a:cubicBezTo>
                    <a:cubicBezTo>
                      <a:pt x="683" y="1014"/>
                      <a:pt x="685" y="1013"/>
                      <a:pt x="687" y="1010"/>
                    </a:cubicBezTo>
                    <a:cubicBezTo>
                      <a:pt x="688" y="1008"/>
                      <a:pt x="689" y="1005"/>
                      <a:pt x="688" y="1003"/>
                    </a:cubicBezTo>
                    <a:cubicBezTo>
                      <a:pt x="687" y="1000"/>
                      <a:pt x="684" y="985"/>
                      <a:pt x="681" y="971"/>
                    </a:cubicBezTo>
                    <a:cubicBezTo>
                      <a:pt x="688" y="969"/>
                      <a:pt x="694" y="966"/>
                      <a:pt x="701" y="963"/>
                    </a:cubicBezTo>
                    <a:cubicBezTo>
                      <a:pt x="708" y="976"/>
                      <a:pt x="715" y="989"/>
                      <a:pt x="717" y="992"/>
                    </a:cubicBezTo>
                    <a:cubicBezTo>
                      <a:pt x="718" y="994"/>
                      <a:pt x="721" y="996"/>
                      <a:pt x="723" y="996"/>
                    </a:cubicBezTo>
                    <a:cubicBezTo>
                      <a:pt x="726" y="997"/>
                      <a:pt x="729" y="997"/>
                      <a:pt x="731" y="996"/>
                    </a:cubicBezTo>
                    <a:cubicBezTo>
                      <a:pt x="734" y="995"/>
                      <a:pt x="736" y="993"/>
                      <a:pt x="737" y="990"/>
                    </a:cubicBezTo>
                    <a:cubicBezTo>
                      <a:pt x="738" y="988"/>
                      <a:pt x="738" y="985"/>
                      <a:pt x="737" y="982"/>
                    </a:cubicBezTo>
                    <a:cubicBezTo>
                      <a:pt x="736" y="979"/>
                      <a:pt x="732" y="965"/>
                      <a:pt x="727" y="952"/>
                    </a:cubicBezTo>
                    <a:cubicBezTo>
                      <a:pt x="734" y="949"/>
                      <a:pt x="740" y="945"/>
                      <a:pt x="746" y="942"/>
                    </a:cubicBezTo>
                    <a:cubicBezTo>
                      <a:pt x="754" y="953"/>
                      <a:pt x="763" y="966"/>
                      <a:pt x="765" y="968"/>
                    </a:cubicBezTo>
                    <a:cubicBezTo>
                      <a:pt x="767" y="971"/>
                      <a:pt x="769" y="972"/>
                      <a:pt x="772" y="972"/>
                    </a:cubicBezTo>
                    <a:cubicBezTo>
                      <a:pt x="774" y="973"/>
                      <a:pt x="777" y="973"/>
                      <a:pt x="780" y="971"/>
                    </a:cubicBezTo>
                    <a:cubicBezTo>
                      <a:pt x="782" y="970"/>
                      <a:pt x="784" y="967"/>
                      <a:pt x="785" y="965"/>
                    </a:cubicBezTo>
                    <a:cubicBezTo>
                      <a:pt x="786" y="962"/>
                      <a:pt x="786" y="960"/>
                      <a:pt x="784" y="957"/>
                    </a:cubicBezTo>
                    <a:cubicBezTo>
                      <a:pt x="783" y="954"/>
                      <a:pt x="777" y="940"/>
                      <a:pt x="771" y="928"/>
                    </a:cubicBezTo>
                    <a:cubicBezTo>
                      <a:pt x="777" y="924"/>
                      <a:pt x="783" y="920"/>
                      <a:pt x="789" y="916"/>
                    </a:cubicBezTo>
                    <a:cubicBezTo>
                      <a:pt x="798" y="926"/>
                      <a:pt x="808" y="938"/>
                      <a:pt x="810" y="940"/>
                    </a:cubicBezTo>
                    <a:cubicBezTo>
                      <a:pt x="812" y="942"/>
                      <a:pt x="815" y="943"/>
                      <a:pt x="818" y="944"/>
                    </a:cubicBezTo>
                    <a:cubicBezTo>
                      <a:pt x="820" y="944"/>
                      <a:pt x="823" y="943"/>
                      <a:pt x="825" y="941"/>
                    </a:cubicBezTo>
                    <a:cubicBezTo>
                      <a:pt x="827" y="940"/>
                      <a:pt x="829" y="937"/>
                      <a:pt x="830" y="935"/>
                    </a:cubicBezTo>
                    <a:cubicBezTo>
                      <a:pt x="830" y="932"/>
                      <a:pt x="830" y="929"/>
                      <a:pt x="829" y="927"/>
                    </a:cubicBezTo>
                    <a:cubicBezTo>
                      <a:pt x="827" y="924"/>
                      <a:pt x="819" y="911"/>
                      <a:pt x="812" y="899"/>
                    </a:cubicBezTo>
                    <a:cubicBezTo>
                      <a:pt x="818" y="895"/>
                      <a:pt x="823" y="890"/>
                      <a:pt x="829" y="886"/>
                    </a:cubicBezTo>
                    <a:cubicBezTo>
                      <a:pt x="839" y="895"/>
                      <a:pt x="850" y="905"/>
                      <a:pt x="853" y="907"/>
                    </a:cubicBezTo>
                    <a:cubicBezTo>
                      <a:pt x="855" y="909"/>
                      <a:pt x="857" y="910"/>
                      <a:pt x="860" y="910"/>
                    </a:cubicBezTo>
                    <a:cubicBezTo>
                      <a:pt x="863" y="910"/>
                      <a:pt x="865" y="909"/>
                      <a:pt x="867" y="907"/>
                    </a:cubicBezTo>
                    <a:cubicBezTo>
                      <a:pt x="870" y="905"/>
                      <a:pt x="871" y="903"/>
                      <a:pt x="871" y="900"/>
                    </a:cubicBezTo>
                    <a:cubicBezTo>
                      <a:pt x="871" y="897"/>
                      <a:pt x="871" y="895"/>
                      <a:pt x="869" y="892"/>
                    </a:cubicBezTo>
                    <a:cubicBezTo>
                      <a:pt x="867" y="890"/>
                      <a:pt x="858" y="878"/>
                      <a:pt x="850" y="866"/>
                    </a:cubicBezTo>
                    <a:cubicBezTo>
                      <a:pt x="855" y="861"/>
                      <a:pt x="860" y="856"/>
                      <a:pt x="865" y="851"/>
                    </a:cubicBezTo>
                    <a:cubicBezTo>
                      <a:pt x="876" y="860"/>
                      <a:pt x="889" y="869"/>
                      <a:pt x="891" y="870"/>
                    </a:cubicBezTo>
                    <a:cubicBezTo>
                      <a:pt x="893" y="872"/>
                      <a:pt x="896" y="873"/>
                      <a:pt x="899" y="872"/>
                    </a:cubicBezTo>
                    <a:cubicBezTo>
                      <a:pt x="901" y="872"/>
                      <a:pt x="904" y="871"/>
                      <a:pt x="906" y="869"/>
                    </a:cubicBezTo>
                    <a:cubicBezTo>
                      <a:pt x="908" y="867"/>
                      <a:pt x="909" y="864"/>
                      <a:pt x="909" y="861"/>
                    </a:cubicBezTo>
                    <a:cubicBezTo>
                      <a:pt x="909" y="859"/>
                      <a:pt x="908" y="856"/>
                      <a:pt x="906" y="854"/>
                    </a:cubicBezTo>
                    <a:cubicBezTo>
                      <a:pt x="904" y="851"/>
                      <a:pt x="894" y="840"/>
                      <a:pt x="884" y="830"/>
                    </a:cubicBezTo>
                    <a:cubicBezTo>
                      <a:pt x="889" y="825"/>
                      <a:pt x="893" y="819"/>
                      <a:pt x="898" y="813"/>
                    </a:cubicBezTo>
                    <a:cubicBezTo>
                      <a:pt x="910" y="820"/>
                      <a:pt x="923" y="828"/>
                      <a:pt x="926" y="830"/>
                    </a:cubicBezTo>
                    <a:cubicBezTo>
                      <a:pt x="928" y="831"/>
                      <a:pt x="931" y="831"/>
                      <a:pt x="933" y="831"/>
                    </a:cubicBezTo>
                    <a:cubicBezTo>
                      <a:pt x="936" y="830"/>
                      <a:pt x="938" y="829"/>
                      <a:pt x="940" y="826"/>
                    </a:cubicBezTo>
                    <a:cubicBezTo>
                      <a:pt x="942" y="824"/>
                      <a:pt x="942" y="821"/>
                      <a:pt x="942" y="819"/>
                    </a:cubicBezTo>
                    <a:cubicBezTo>
                      <a:pt x="942" y="816"/>
                      <a:pt x="941" y="813"/>
                      <a:pt x="939" y="812"/>
                    </a:cubicBezTo>
                    <a:cubicBezTo>
                      <a:pt x="936" y="809"/>
                      <a:pt x="925" y="799"/>
                      <a:pt x="915" y="790"/>
                    </a:cubicBezTo>
                    <a:cubicBezTo>
                      <a:pt x="919" y="784"/>
                      <a:pt x="923" y="778"/>
                      <a:pt x="926" y="772"/>
                    </a:cubicBezTo>
                    <a:cubicBezTo>
                      <a:pt x="939" y="778"/>
                      <a:pt x="953" y="784"/>
                      <a:pt x="956" y="786"/>
                    </a:cubicBezTo>
                    <a:cubicBezTo>
                      <a:pt x="958" y="787"/>
                      <a:pt x="961" y="787"/>
                      <a:pt x="964" y="786"/>
                    </a:cubicBezTo>
                    <a:cubicBezTo>
                      <a:pt x="966" y="785"/>
                      <a:pt x="968" y="783"/>
                      <a:pt x="970" y="781"/>
                    </a:cubicBezTo>
                    <a:cubicBezTo>
                      <a:pt x="971" y="778"/>
                      <a:pt x="971" y="775"/>
                      <a:pt x="971" y="773"/>
                    </a:cubicBezTo>
                    <a:cubicBezTo>
                      <a:pt x="971" y="770"/>
                      <a:pt x="969" y="768"/>
                      <a:pt x="967" y="766"/>
                    </a:cubicBezTo>
                    <a:cubicBezTo>
                      <a:pt x="964" y="764"/>
                      <a:pt x="952" y="755"/>
                      <a:pt x="941" y="747"/>
                    </a:cubicBezTo>
                    <a:cubicBezTo>
                      <a:pt x="944" y="741"/>
                      <a:pt x="947" y="735"/>
                      <a:pt x="950" y="728"/>
                    </a:cubicBezTo>
                    <a:cubicBezTo>
                      <a:pt x="964" y="733"/>
                      <a:pt x="978" y="737"/>
                      <a:pt x="981" y="738"/>
                    </a:cubicBezTo>
                    <a:cubicBezTo>
                      <a:pt x="984" y="739"/>
                      <a:pt x="986" y="739"/>
                      <a:pt x="989" y="738"/>
                    </a:cubicBezTo>
                    <a:cubicBezTo>
                      <a:pt x="991" y="737"/>
                      <a:pt x="993" y="735"/>
                      <a:pt x="994" y="732"/>
                    </a:cubicBezTo>
                    <a:cubicBezTo>
                      <a:pt x="996" y="730"/>
                      <a:pt x="996" y="727"/>
                      <a:pt x="995" y="724"/>
                    </a:cubicBezTo>
                    <a:cubicBezTo>
                      <a:pt x="994" y="722"/>
                      <a:pt x="993" y="719"/>
                      <a:pt x="990" y="718"/>
                    </a:cubicBezTo>
                    <a:cubicBezTo>
                      <a:pt x="987" y="716"/>
                      <a:pt x="974" y="709"/>
                      <a:pt x="962" y="702"/>
                    </a:cubicBezTo>
                    <a:cubicBezTo>
                      <a:pt x="965" y="695"/>
                      <a:pt x="967" y="689"/>
                      <a:pt x="970" y="682"/>
                    </a:cubicBezTo>
                    <a:cubicBezTo>
                      <a:pt x="983" y="685"/>
                      <a:pt x="998" y="688"/>
                      <a:pt x="1001" y="689"/>
                    </a:cubicBezTo>
                    <a:cubicBezTo>
                      <a:pt x="1004" y="690"/>
                      <a:pt x="1007" y="689"/>
                      <a:pt x="1009" y="688"/>
                    </a:cubicBezTo>
                    <a:cubicBezTo>
                      <a:pt x="1011" y="686"/>
                      <a:pt x="1013" y="684"/>
                      <a:pt x="1014" y="681"/>
                    </a:cubicBezTo>
                    <a:cubicBezTo>
                      <a:pt x="1015" y="679"/>
                      <a:pt x="1015" y="676"/>
                      <a:pt x="1014" y="673"/>
                    </a:cubicBezTo>
                    <a:cubicBezTo>
                      <a:pt x="1013" y="671"/>
                      <a:pt x="1011" y="669"/>
                      <a:pt x="1008" y="668"/>
                    </a:cubicBezTo>
                    <a:cubicBezTo>
                      <a:pt x="1005" y="666"/>
                      <a:pt x="991" y="660"/>
                      <a:pt x="979" y="655"/>
                    </a:cubicBezTo>
                    <a:cubicBezTo>
                      <a:pt x="981" y="648"/>
                      <a:pt x="982" y="641"/>
                      <a:pt x="984" y="634"/>
                    </a:cubicBezTo>
                    <a:cubicBezTo>
                      <a:pt x="998" y="636"/>
                      <a:pt x="1013" y="637"/>
                      <a:pt x="1016" y="638"/>
                    </a:cubicBezTo>
                    <a:cubicBezTo>
                      <a:pt x="1019" y="638"/>
                      <a:pt x="1022" y="637"/>
                      <a:pt x="1024" y="635"/>
                    </a:cubicBezTo>
                    <a:cubicBezTo>
                      <a:pt x="1026" y="634"/>
                      <a:pt x="1027" y="631"/>
                      <a:pt x="1028" y="629"/>
                    </a:cubicBezTo>
                    <a:cubicBezTo>
                      <a:pt x="1028" y="626"/>
                      <a:pt x="1028" y="623"/>
                      <a:pt x="1027" y="621"/>
                    </a:cubicBezTo>
                    <a:cubicBezTo>
                      <a:pt x="1026" y="618"/>
                      <a:pt x="1023" y="617"/>
                      <a:pt x="1021" y="616"/>
                    </a:cubicBezTo>
                    <a:cubicBezTo>
                      <a:pt x="1018" y="615"/>
                      <a:pt x="1003" y="610"/>
                      <a:pt x="990" y="606"/>
                    </a:cubicBezTo>
                    <a:cubicBezTo>
                      <a:pt x="991" y="599"/>
                      <a:pt x="992" y="592"/>
                      <a:pt x="993" y="585"/>
                    </a:cubicBezTo>
                    <a:cubicBezTo>
                      <a:pt x="1007" y="585"/>
                      <a:pt x="1022" y="585"/>
                      <a:pt x="1026" y="585"/>
                    </a:cubicBezTo>
                    <a:cubicBezTo>
                      <a:pt x="1028" y="585"/>
                      <a:pt x="1031" y="584"/>
                      <a:pt x="1033" y="582"/>
                    </a:cubicBezTo>
                    <a:cubicBezTo>
                      <a:pt x="1035" y="580"/>
                      <a:pt x="1036" y="578"/>
                      <a:pt x="1036" y="575"/>
                    </a:cubicBezTo>
                    <a:cubicBezTo>
                      <a:pt x="1037" y="572"/>
                      <a:pt x="1036" y="569"/>
                      <a:pt x="1034" y="567"/>
                    </a:cubicBezTo>
                    <a:cubicBezTo>
                      <a:pt x="1033" y="565"/>
                      <a:pt x="1031" y="563"/>
                      <a:pt x="1028" y="563"/>
                    </a:cubicBezTo>
                    <a:cubicBezTo>
                      <a:pt x="1025" y="562"/>
                      <a:pt x="1010" y="559"/>
                      <a:pt x="996" y="556"/>
                    </a:cubicBezTo>
                    <a:cubicBezTo>
                      <a:pt x="997" y="549"/>
                      <a:pt x="997" y="542"/>
                      <a:pt x="997" y="535"/>
                    </a:cubicBezTo>
                    <a:cubicBezTo>
                      <a:pt x="1011" y="533"/>
                      <a:pt x="1026" y="532"/>
                      <a:pt x="1030" y="532"/>
                    </a:cubicBezTo>
                    <a:close/>
                    <a:moveTo>
                      <a:pt x="520" y="935"/>
                    </a:moveTo>
                    <a:cubicBezTo>
                      <a:pt x="291" y="935"/>
                      <a:pt x="106" y="750"/>
                      <a:pt x="106" y="521"/>
                    </a:cubicBezTo>
                    <a:cubicBezTo>
                      <a:pt x="106" y="292"/>
                      <a:pt x="291" y="106"/>
                      <a:pt x="520" y="106"/>
                    </a:cubicBezTo>
                    <a:cubicBezTo>
                      <a:pt x="748" y="106"/>
                      <a:pt x="934" y="292"/>
                      <a:pt x="934" y="521"/>
                    </a:cubicBezTo>
                    <a:cubicBezTo>
                      <a:pt x="934" y="750"/>
                      <a:pt x="748" y="935"/>
                      <a:pt x="520" y="935"/>
                    </a:cubicBezTo>
                    <a:close/>
                  </a:path>
                </a:pathLst>
              </a:custGeom>
              <a:solidFill>
                <a:srgbClr val="FFBF0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ślíḑê">
                <a:extLst>
                  <a:ext uri="{FF2B5EF4-FFF2-40B4-BE49-F238E27FC236}">
                    <a16:creationId xmlns:a16="http://schemas.microsoft.com/office/drawing/2014/main" id="{4A30A613-1E23-4348-A753-D116DA086D31}"/>
                  </a:ext>
                </a:extLst>
              </p:cNvPr>
              <p:cNvSpPr/>
              <p:nvPr/>
            </p:nvSpPr>
            <p:spPr bwMode="auto">
              <a:xfrm>
                <a:off x="4091426" y="4969757"/>
                <a:ext cx="37778" cy="4434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9"/>
                  </a:cxn>
                  <a:cxn ang="0">
                    <a:pos x="15" y="17"/>
                  </a:cxn>
                  <a:cxn ang="0">
                    <a:pos x="14" y="0"/>
                  </a:cxn>
                </a:cxnLst>
                <a:rect l="0" t="0" r="r" b="b"/>
                <a:pathLst>
                  <a:path w="19" h="22">
                    <a:moveTo>
                      <a:pt x="14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5" y="22"/>
                      <a:pt x="11" y="21"/>
                      <a:pt x="15" y="17"/>
                    </a:cubicBezTo>
                    <a:cubicBezTo>
                      <a:pt x="19" y="12"/>
                      <a:pt x="19" y="4"/>
                      <a:pt x="14" y="0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iSlîdê">
                <a:extLst>
                  <a:ext uri="{FF2B5EF4-FFF2-40B4-BE49-F238E27FC236}">
                    <a16:creationId xmlns:a16="http://schemas.microsoft.com/office/drawing/2014/main" id="{49DB3851-5ED5-40B5-8A88-587CB1D8CA5F}"/>
                  </a:ext>
                </a:extLst>
              </p:cNvPr>
              <p:cNvSpPr/>
              <p:nvPr/>
            </p:nvSpPr>
            <p:spPr bwMode="auto">
              <a:xfrm>
                <a:off x="4076644" y="4959902"/>
                <a:ext cx="39420" cy="4599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5" y="23"/>
                  </a:cxn>
                  <a:cxn ang="0">
                    <a:pos x="20" y="3"/>
                  </a:cxn>
                  <a:cxn ang="0">
                    <a:pos x="4" y="6"/>
                  </a:cxn>
                </a:cxnLst>
                <a:rect l="0" t="0" r="r" b="b"/>
                <a:pathLst>
                  <a:path w="20" h="23">
                    <a:moveTo>
                      <a:pt x="4" y="6"/>
                    </a:moveTo>
                    <a:cubicBezTo>
                      <a:pt x="0" y="11"/>
                      <a:pt x="1" y="18"/>
                      <a:pt x="5" y="2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5" y="0"/>
                      <a:pt x="8" y="1"/>
                      <a:pt x="4" y="6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îšlïdé">
                <a:extLst>
                  <a:ext uri="{FF2B5EF4-FFF2-40B4-BE49-F238E27FC236}">
                    <a16:creationId xmlns:a16="http://schemas.microsoft.com/office/drawing/2014/main" id="{A885740F-C65C-4C45-AC55-EBFA6E672082}"/>
                  </a:ext>
                </a:extLst>
              </p:cNvPr>
              <p:cNvSpPr/>
              <p:nvPr/>
            </p:nvSpPr>
            <p:spPr bwMode="auto">
              <a:xfrm>
                <a:off x="4027368" y="4908984"/>
                <a:ext cx="152753" cy="1560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40"/>
                  </a:cxn>
                  <a:cxn ang="0">
                    <a:pos x="39" y="79"/>
                  </a:cxn>
                  <a:cxn ang="0">
                    <a:pos x="78" y="40"/>
                  </a:cxn>
                  <a:cxn ang="0">
                    <a:pos x="39" y="0"/>
                  </a:cxn>
                  <a:cxn ang="0">
                    <a:pos x="39" y="59"/>
                  </a:cxn>
                  <a:cxn ang="0">
                    <a:pos x="19" y="40"/>
                  </a:cxn>
                  <a:cxn ang="0">
                    <a:pos x="39" y="20"/>
                  </a:cxn>
                  <a:cxn ang="0">
                    <a:pos x="58" y="40"/>
                  </a:cxn>
                  <a:cxn ang="0">
                    <a:pos x="39" y="59"/>
                  </a:cxn>
                </a:cxnLst>
                <a:rect l="0" t="0" r="r" b="b"/>
                <a:pathLst>
                  <a:path w="78" h="79">
                    <a:moveTo>
                      <a:pt x="39" y="0"/>
                    </a:moveTo>
                    <a:cubicBezTo>
                      <a:pt x="17" y="0"/>
                      <a:pt x="0" y="18"/>
                      <a:pt x="0" y="40"/>
                    </a:cubicBezTo>
                    <a:cubicBezTo>
                      <a:pt x="0" y="61"/>
                      <a:pt x="17" y="79"/>
                      <a:pt x="39" y="79"/>
                    </a:cubicBezTo>
                    <a:cubicBezTo>
                      <a:pt x="60" y="79"/>
                      <a:pt x="78" y="61"/>
                      <a:pt x="78" y="40"/>
                    </a:cubicBezTo>
                    <a:cubicBezTo>
                      <a:pt x="78" y="18"/>
                      <a:pt x="60" y="0"/>
                      <a:pt x="39" y="0"/>
                    </a:cubicBezTo>
                    <a:close/>
                    <a:moveTo>
                      <a:pt x="39" y="59"/>
                    </a:moveTo>
                    <a:cubicBezTo>
                      <a:pt x="28" y="59"/>
                      <a:pt x="19" y="51"/>
                      <a:pt x="19" y="40"/>
                    </a:cubicBezTo>
                    <a:cubicBezTo>
                      <a:pt x="19" y="29"/>
                      <a:pt x="28" y="20"/>
                      <a:pt x="39" y="20"/>
                    </a:cubicBezTo>
                    <a:cubicBezTo>
                      <a:pt x="50" y="20"/>
                      <a:pt x="58" y="29"/>
                      <a:pt x="58" y="40"/>
                    </a:cubicBezTo>
                    <a:cubicBezTo>
                      <a:pt x="58" y="51"/>
                      <a:pt x="50" y="59"/>
                      <a:pt x="39" y="59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ṩḻïdê">
                <a:extLst>
                  <a:ext uri="{FF2B5EF4-FFF2-40B4-BE49-F238E27FC236}">
                    <a16:creationId xmlns:a16="http://schemas.microsoft.com/office/drawing/2014/main" id="{4936A1E7-C21F-457A-8A60-7A315C79B970}"/>
                  </a:ext>
                </a:extLst>
              </p:cNvPr>
              <p:cNvSpPr/>
              <p:nvPr/>
            </p:nvSpPr>
            <p:spPr bwMode="auto">
              <a:xfrm>
                <a:off x="3841765" y="4726666"/>
                <a:ext cx="523960" cy="520675"/>
              </a:xfrm>
              <a:custGeom>
                <a:avLst/>
                <a:gdLst/>
                <a:ahLst/>
                <a:cxnLst>
                  <a:cxn ang="0">
                    <a:pos x="264" y="129"/>
                  </a:cxn>
                  <a:cxn ang="0">
                    <a:pos x="259" y="112"/>
                  </a:cxn>
                  <a:cxn ang="0">
                    <a:pos x="256" y="100"/>
                  </a:cxn>
                  <a:cxn ang="0">
                    <a:pos x="254" y="83"/>
                  </a:cxn>
                  <a:cxn ang="0">
                    <a:pos x="230" y="81"/>
                  </a:cxn>
                  <a:cxn ang="0">
                    <a:pos x="240" y="55"/>
                  </a:cxn>
                  <a:cxn ang="0">
                    <a:pos x="212" y="56"/>
                  </a:cxn>
                  <a:cxn ang="0">
                    <a:pos x="218" y="32"/>
                  </a:cxn>
                  <a:cxn ang="0">
                    <a:pos x="202" y="25"/>
                  </a:cxn>
                  <a:cxn ang="0">
                    <a:pos x="191" y="19"/>
                  </a:cxn>
                  <a:cxn ang="0">
                    <a:pos x="177" y="9"/>
                  </a:cxn>
                  <a:cxn ang="0">
                    <a:pos x="159" y="26"/>
                  </a:cxn>
                  <a:cxn ang="0">
                    <a:pos x="147" y="0"/>
                  </a:cxn>
                  <a:cxn ang="0">
                    <a:pos x="133" y="22"/>
                  </a:cxn>
                  <a:cxn ang="0">
                    <a:pos x="119" y="0"/>
                  </a:cxn>
                  <a:cxn ang="0">
                    <a:pos x="106" y="26"/>
                  </a:cxn>
                  <a:cxn ang="0">
                    <a:pos x="88" y="9"/>
                  </a:cxn>
                  <a:cxn ang="0">
                    <a:pos x="74" y="19"/>
                  </a:cxn>
                  <a:cxn ang="0">
                    <a:pos x="64" y="25"/>
                  </a:cxn>
                  <a:cxn ang="0">
                    <a:pos x="48" y="32"/>
                  </a:cxn>
                  <a:cxn ang="0">
                    <a:pos x="54" y="56"/>
                  </a:cxn>
                  <a:cxn ang="0">
                    <a:pos x="25" y="55"/>
                  </a:cxn>
                  <a:cxn ang="0">
                    <a:pos x="35" y="81"/>
                  </a:cxn>
                  <a:cxn ang="0">
                    <a:pos x="11" y="83"/>
                  </a:cxn>
                  <a:cxn ang="0">
                    <a:pos x="9" y="100"/>
                  </a:cxn>
                  <a:cxn ang="0">
                    <a:pos x="7" y="112"/>
                  </a:cxn>
                  <a:cxn ang="0">
                    <a:pos x="1" y="129"/>
                  </a:cxn>
                  <a:cxn ang="0">
                    <a:pos x="23" y="140"/>
                  </a:cxn>
                  <a:cxn ang="0">
                    <a:pos x="3" y="160"/>
                  </a:cxn>
                  <a:cxn ang="0">
                    <a:pos x="29" y="171"/>
                  </a:cxn>
                  <a:cxn ang="0">
                    <a:pos x="14" y="190"/>
                  </a:cxn>
                  <a:cxn ang="0">
                    <a:pos x="26" y="203"/>
                  </a:cxn>
                  <a:cxn ang="0">
                    <a:pos x="33" y="213"/>
                  </a:cxn>
                  <a:cxn ang="0">
                    <a:pos x="42" y="228"/>
                  </a:cxn>
                  <a:cxn ang="0">
                    <a:pos x="65" y="220"/>
                  </a:cxn>
                  <a:cxn ang="0">
                    <a:pos x="66" y="248"/>
                  </a:cxn>
                  <a:cxn ang="0">
                    <a:pos x="92" y="235"/>
                  </a:cxn>
                  <a:cxn ang="0">
                    <a:pos x="96" y="259"/>
                  </a:cxn>
                  <a:cxn ang="0">
                    <a:pos x="113" y="259"/>
                  </a:cxn>
                  <a:cxn ang="0">
                    <a:pos x="125" y="261"/>
                  </a:cxn>
                  <a:cxn ang="0">
                    <a:pos x="140" y="261"/>
                  </a:cxn>
                  <a:cxn ang="0">
                    <a:pos x="152" y="259"/>
                  </a:cxn>
                  <a:cxn ang="0">
                    <a:pos x="170" y="259"/>
                  </a:cxn>
                  <a:cxn ang="0">
                    <a:pos x="174" y="235"/>
                  </a:cxn>
                  <a:cxn ang="0">
                    <a:pos x="199" y="248"/>
                  </a:cxn>
                  <a:cxn ang="0">
                    <a:pos x="201" y="220"/>
                  </a:cxn>
                  <a:cxn ang="0">
                    <a:pos x="224" y="228"/>
                  </a:cxn>
                  <a:cxn ang="0">
                    <a:pos x="233" y="213"/>
                  </a:cxn>
                  <a:cxn ang="0">
                    <a:pos x="240" y="203"/>
                  </a:cxn>
                  <a:cxn ang="0">
                    <a:pos x="251" y="190"/>
                  </a:cxn>
                  <a:cxn ang="0">
                    <a:pos x="236" y="171"/>
                  </a:cxn>
                  <a:cxn ang="0">
                    <a:pos x="263" y="160"/>
                  </a:cxn>
                  <a:cxn ang="0">
                    <a:pos x="243" y="140"/>
                  </a:cxn>
                  <a:cxn ang="0">
                    <a:pos x="133" y="45"/>
                  </a:cxn>
                </a:cxnLst>
                <a:rect l="0" t="0" r="r" b="b"/>
                <a:pathLst>
                  <a:path w="266" h="265">
                    <a:moveTo>
                      <a:pt x="260" y="139"/>
                    </a:moveTo>
                    <a:cubicBezTo>
                      <a:pt x="262" y="139"/>
                      <a:pt x="263" y="138"/>
                      <a:pt x="264" y="137"/>
                    </a:cubicBezTo>
                    <a:cubicBezTo>
                      <a:pt x="265" y="136"/>
                      <a:pt x="266" y="134"/>
                      <a:pt x="266" y="133"/>
                    </a:cubicBezTo>
                    <a:cubicBezTo>
                      <a:pt x="266" y="131"/>
                      <a:pt x="265" y="130"/>
                      <a:pt x="264" y="129"/>
                    </a:cubicBezTo>
                    <a:cubicBezTo>
                      <a:pt x="263" y="128"/>
                      <a:pt x="262" y="127"/>
                      <a:pt x="260" y="127"/>
                    </a:cubicBezTo>
                    <a:cubicBezTo>
                      <a:pt x="259" y="127"/>
                      <a:pt x="250" y="126"/>
                      <a:pt x="243" y="125"/>
                    </a:cubicBezTo>
                    <a:cubicBezTo>
                      <a:pt x="243" y="122"/>
                      <a:pt x="242" y="120"/>
                      <a:pt x="242" y="117"/>
                    </a:cubicBezTo>
                    <a:cubicBezTo>
                      <a:pt x="249" y="115"/>
                      <a:pt x="257" y="113"/>
                      <a:pt x="259" y="112"/>
                    </a:cubicBezTo>
                    <a:cubicBezTo>
                      <a:pt x="260" y="112"/>
                      <a:pt x="261" y="111"/>
                      <a:pt x="262" y="109"/>
                    </a:cubicBezTo>
                    <a:cubicBezTo>
                      <a:pt x="263" y="108"/>
                      <a:pt x="263" y="107"/>
                      <a:pt x="263" y="105"/>
                    </a:cubicBezTo>
                    <a:cubicBezTo>
                      <a:pt x="262" y="104"/>
                      <a:pt x="262" y="102"/>
                      <a:pt x="261" y="101"/>
                    </a:cubicBezTo>
                    <a:cubicBezTo>
                      <a:pt x="259" y="101"/>
                      <a:pt x="258" y="100"/>
                      <a:pt x="256" y="100"/>
                    </a:cubicBezTo>
                    <a:cubicBezTo>
                      <a:pt x="255" y="100"/>
                      <a:pt x="246" y="101"/>
                      <a:pt x="239" y="102"/>
                    </a:cubicBezTo>
                    <a:cubicBezTo>
                      <a:pt x="238" y="100"/>
                      <a:pt x="237" y="97"/>
                      <a:pt x="236" y="95"/>
                    </a:cubicBezTo>
                    <a:cubicBezTo>
                      <a:pt x="243" y="91"/>
                      <a:pt x="250" y="87"/>
                      <a:pt x="252" y="86"/>
                    </a:cubicBezTo>
                    <a:cubicBezTo>
                      <a:pt x="253" y="86"/>
                      <a:pt x="254" y="84"/>
                      <a:pt x="254" y="83"/>
                    </a:cubicBezTo>
                    <a:cubicBezTo>
                      <a:pt x="255" y="82"/>
                      <a:pt x="255" y="80"/>
                      <a:pt x="254" y="79"/>
                    </a:cubicBezTo>
                    <a:cubicBezTo>
                      <a:pt x="254" y="77"/>
                      <a:pt x="253" y="76"/>
                      <a:pt x="251" y="76"/>
                    </a:cubicBezTo>
                    <a:cubicBezTo>
                      <a:pt x="250" y="75"/>
                      <a:pt x="248" y="75"/>
                      <a:pt x="247" y="75"/>
                    </a:cubicBezTo>
                    <a:cubicBezTo>
                      <a:pt x="245" y="76"/>
                      <a:pt x="237" y="78"/>
                      <a:pt x="230" y="81"/>
                    </a:cubicBezTo>
                    <a:cubicBezTo>
                      <a:pt x="229" y="79"/>
                      <a:pt x="228" y="76"/>
                      <a:pt x="226" y="74"/>
                    </a:cubicBezTo>
                    <a:cubicBezTo>
                      <a:pt x="232" y="69"/>
                      <a:pt x="238" y="64"/>
                      <a:pt x="240" y="62"/>
                    </a:cubicBezTo>
                    <a:cubicBezTo>
                      <a:pt x="241" y="61"/>
                      <a:pt x="241" y="60"/>
                      <a:pt x="241" y="59"/>
                    </a:cubicBezTo>
                    <a:cubicBezTo>
                      <a:pt x="242" y="57"/>
                      <a:pt x="241" y="56"/>
                      <a:pt x="240" y="55"/>
                    </a:cubicBezTo>
                    <a:cubicBezTo>
                      <a:pt x="239" y="53"/>
                      <a:pt x="238" y="52"/>
                      <a:pt x="237" y="52"/>
                    </a:cubicBezTo>
                    <a:cubicBezTo>
                      <a:pt x="235" y="52"/>
                      <a:pt x="234" y="52"/>
                      <a:pt x="233" y="53"/>
                    </a:cubicBezTo>
                    <a:cubicBezTo>
                      <a:pt x="231" y="54"/>
                      <a:pt x="224" y="58"/>
                      <a:pt x="217" y="62"/>
                    </a:cubicBezTo>
                    <a:cubicBezTo>
                      <a:pt x="216" y="60"/>
                      <a:pt x="214" y="58"/>
                      <a:pt x="212" y="56"/>
                    </a:cubicBezTo>
                    <a:cubicBezTo>
                      <a:pt x="217" y="50"/>
                      <a:pt x="222" y="43"/>
                      <a:pt x="223" y="42"/>
                    </a:cubicBezTo>
                    <a:cubicBezTo>
                      <a:pt x="224" y="41"/>
                      <a:pt x="224" y="39"/>
                      <a:pt x="224" y="38"/>
                    </a:cubicBezTo>
                    <a:cubicBezTo>
                      <a:pt x="224" y="36"/>
                      <a:pt x="223" y="35"/>
                      <a:pt x="222" y="34"/>
                    </a:cubicBezTo>
                    <a:cubicBezTo>
                      <a:pt x="221" y="33"/>
                      <a:pt x="219" y="32"/>
                      <a:pt x="218" y="32"/>
                    </a:cubicBezTo>
                    <a:cubicBezTo>
                      <a:pt x="216" y="32"/>
                      <a:pt x="215" y="33"/>
                      <a:pt x="214" y="34"/>
                    </a:cubicBezTo>
                    <a:cubicBezTo>
                      <a:pt x="213" y="35"/>
                      <a:pt x="206" y="41"/>
                      <a:pt x="201" y="46"/>
                    </a:cubicBezTo>
                    <a:cubicBezTo>
                      <a:pt x="199" y="44"/>
                      <a:pt x="197" y="43"/>
                      <a:pt x="194" y="41"/>
                    </a:cubicBezTo>
                    <a:cubicBezTo>
                      <a:pt x="198" y="34"/>
                      <a:pt x="201" y="27"/>
                      <a:pt x="202" y="25"/>
                    </a:cubicBezTo>
                    <a:cubicBezTo>
                      <a:pt x="202" y="24"/>
                      <a:pt x="202" y="22"/>
                      <a:pt x="202" y="21"/>
                    </a:cubicBezTo>
                    <a:cubicBezTo>
                      <a:pt x="201" y="19"/>
                      <a:pt x="201" y="18"/>
                      <a:pt x="199" y="17"/>
                    </a:cubicBezTo>
                    <a:cubicBezTo>
                      <a:pt x="198" y="17"/>
                      <a:pt x="196" y="17"/>
                      <a:pt x="195" y="17"/>
                    </a:cubicBezTo>
                    <a:cubicBezTo>
                      <a:pt x="194" y="17"/>
                      <a:pt x="192" y="18"/>
                      <a:pt x="191" y="19"/>
                    </a:cubicBezTo>
                    <a:cubicBezTo>
                      <a:pt x="190" y="20"/>
                      <a:pt x="186" y="27"/>
                      <a:pt x="181" y="34"/>
                    </a:cubicBezTo>
                    <a:cubicBezTo>
                      <a:pt x="179" y="32"/>
                      <a:pt x="176" y="31"/>
                      <a:pt x="174" y="30"/>
                    </a:cubicBezTo>
                    <a:cubicBezTo>
                      <a:pt x="176" y="23"/>
                      <a:pt x="178" y="15"/>
                      <a:pt x="178" y="13"/>
                    </a:cubicBezTo>
                    <a:cubicBezTo>
                      <a:pt x="178" y="12"/>
                      <a:pt x="178" y="10"/>
                      <a:pt x="177" y="9"/>
                    </a:cubicBezTo>
                    <a:cubicBezTo>
                      <a:pt x="176" y="8"/>
                      <a:pt x="175" y="7"/>
                      <a:pt x="174" y="6"/>
                    </a:cubicBezTo>
                    <a:cubicBezTo>
                      <a:pt x="172" y="6"/>
                      <a:pt x="171" y="6"/>
                      <a:pt x="170" y="6"/>
                    </a:cubicBezTo>
                    <a:cubicBezTo>
                      <a:pt x="168" y="7"/>
                      <a:pt x="167" y="8"/>
                      <a:pt x="167" y="9"/>
                    </a:cubicBezTo>
                    <a:cubicBezTo>
                      <a:pt x="166" y="11"/>
                      <a:pt x="162" y="19"/>
                      <a:pt x="159" y="26"/>
                    </a:cubicBezTo>
                    <a:cubicBezTo>
                      <a:pt x="157" y="25"/>
                      <a:pt x="154" y="24"/>
                      <a:pt x="152" y="24"/>
                    </a:cubicBezTo>
                    <a:cubicBezTo>
                      <a:pt x="152" y="16"/>
                      <a:pt x="152" y="8"/>
                      <a:pt x="152" y="6"/>
                    </a:cubicBezTo>
                    <a:cubicBezTo>
                      <a:pt x="152" y="5"/>
                      <a:pt x="151" y="3"/>
                      <a:pt x="151" y="2"/>
                    </a:cubicBezTo>
                    <a:cubicBezTo>
                      <a:pt x="150" y="1"/>
                      <a:pt x="148" y="1"/>
                      <a:pt x="147" y="0"/>
                    </a:cubicBezTo>
                    <a:cubicBezTo>
                      <a:pt x="145" y="0"/>
                      <a:pt x="144" y="1"/>
                      <a:pt x="143" y="1"/>
                    </a:cubicBezTo>
                    <a:cubicBezTo>
                      <a:pt x="141" y="2"/>
                      <a:pt x="140" y="3"/>
                      <a:pt x="140" y="5"/>
                    </a:cubicBezTo>
                    <a:cubicBezTo>
                      <a:pt x="140" y="7"/>
                      <a:pt x="138" y="15"/>
                      <a:pt x="137" y="22"/>
                    </a:cubicBezTo>
                    <a:cubicBezTo>
                      <a:pt x="135" y="22"/>
                      <a:pt x="134" y="22"/>
                      <a:pt x="133" y="22"/>
                    </a:cubicBezTo>
                    <a:cubicBezTo>
                      <a:pt x="132" y="22"/>
                      <a:pt x="130" y="22"/>
                      <a:pt x="129" y="22"/>
                    </a:cubicBezTo>
                    <a:cubicBezTo>
                      <a:pt x="127" y="15"/>
                      <a:pt x="126" y="7"/>
                      <a:pt x="125" y="5"/>
                    </a:cubicBezTo>
                    <a:cubicBezTo>
                      <a:pt x="125" y="3"/>
                      <a:pt x="124" y="2"/>
                      <a:pt x="123" y="1"/>
                    </a:cubicBezTo>
                    <a:cubicBezTo>
                      <a:pt x="122" y="1"/>
                      <a:pt x="120" y="0"/>
                      <a:pt x="119" y="0"/>
                    </a:cubicBezTo>
                    <a:cubicBezTo>
                      <a:pt x="117" y="1"/>
                      <a:pt x="116" y="1"/>
                      <a:pt x="115" y="2"/>
                    </a:cubicBezTo>
                    <a:cubicBezTo>
                      <a:pt x="114" y="3"/>
                      <a:pt x="113" y="5"/>
                      <a:pt x="113" y="6"/>
                    </a:cubicBezTo>
                    <a:cubicBezTo>
                      <a:pt x="113" y="8"/>
                      <a:pt x="114" y="16"/>
                      <a:pt x="114" y="24"/>
                    </a:cubicBezTo>
                    <a:cubicBezTo>
                      <a:pt x="111" y="24"/>
                      <a:pt x="109" y="25"/>
                      <a:pt x="106" y="26"/>
                    </a:cubicBezTo>
                    <a:cubicBezTo>
                      <a:pt x="103" y="19"/>
                      <a:pt x="100" y="11"/>
                      <a:pt x="99" y="9"/>
                    </a:cubicBezTo>
                    <a:cubicBezTo>
                      <a:pt x="98" y="8"/>
                      <a:pt x="97" y="7"/>
                      <a:pt x="96" y="6"/>
                    </a:cubicBezTo>
                    <a:cubicBezTo>
                      <a:pt x="95" y="6"/>
                      <a:pt x="93" y="6"/>
                      <a:pt x="92" y="6"/>
                    </a:cubicBezTo>
                    <a:cubicBezTo>
                      <a:pt x="90" y="7"/>
                      <a:pt x="89" y="8"/>
                      <a:pt x="88" y="9"/>
                    </a:cubicBezTo>
                    <a:cubicBezTo>
                      <a:pt x="88" y="10"/>
                      <a:pt x="87" y="12"/>
                      <a:pt x="88" y="13"/>
                    </a:cubicBezTo>
                    <a:cubicBezTo>
                      <a:pt x="88" y="15"/>
                      <a:pt x="90" y="23"/>
                      <a:pt x="92" y="30"/>
                    </a:cubicBezTo>
                    <a:cubicBezTo>
                      <a:pt x="89" y="31"/>
                      <a:pt x="87" y="32"/>
                      <a:pt x="84" y="34"/>
                    </a:cubicBezTo>
                    <a:cubicBezTo>
                      <a:pt x="80" y="27"/>
                      <a:pt x="75" y="20"/>
                      <a:pt x="74" y="19"/>
                    </a:cubicBezTo>
                    <a:cubicBezTo>
                      <a:pt x="73" y="18"/>
                      <a:pt x="72" y="17"/>
                      <a:pt x="71" y="17"/>
                    </a:cubicBezTo>
                    <a:cubicBezTo>
                      <a:pt x="69" y="17"/>
                      <a:pt x="68" y="17"/>
                      <a:pt x="66" y="17"/>
                    </a:cubicBezTo>
                    <a:cubicBezTo>
                      <a:pt x="65" y="18"/>
                      <a:pt x="64" y="19"/>
                      <a:pt x="64" y="21"/>
                    </a:cubicBezTo>
                    <a:cubicBezTo>
                      <a:pt x="63" y="22"/>
                      <a:pt x="63" y="24"/>
                      <a:pt x="64" y="25"/>
                    </a:cubicBezTo>
                    <a:cubicBezTo>
                      <a:pt x="64" y="27"/>
                      <a:pt x="68" y="34"/>
                      <a:pt x="71" y="41"/>
                    </a:cubicBezTo>
                    <a:cubicBezTo>
                      <a:pt x="69" y="43"/>
                      <a:pt x="67" y="44"/>
                      <a:pt x="65" y="46"/>
                    </a:cubicBezTo>
                    <a:cubicBezTo>
                      <a:pt x="59" y="41"/>
                      <a:pt x="53" y="35"/>
                      <a:pt x="52" y="34"/>
                    </a:cubicBezTo>
                    <a:cubicBezTo>
                      <a:pt x="51" y="33"/>
                      <a:pt x="49" y="32"/>
                      <a:pt x="48" y="32"/>
                    </a:cubicBezTo>
                    <a:cubicBezTo>
                      <a:pt x="46" y="32"/>
                      <a:pt x="45" y="33"/>
                      <a:pt x="44" y="34"/>
                    </a:cubicBezTo>
                    <a:cubicBezTo>
                      <a:pt x="43" y="35"/>
                      <a:pt x="42" y="36"/>
                      <a:pt x="42" y="38"/>
                    </a:cubicBezTo>
                    <a:cubicBezTo>
                      <a:pt x="42" y="39"/>
                      <a:pt x="42" y="41"/>
                      <a:pt x="43" y="42"/>
                    </a:cubicBezTo>
                    <a:cubicBezTo>
                      <a:pt x="44" y="43"/>
                      <a:pt x="49" y="50"/>
                      <a:pt x="54" y="56"/>
                    </a:cubicBezTo>
                    <a:cubicBezTo>
                      <a:pt x="52" y="58"/>
                      <a:pt x="50" y="60"/>
                      <a:pt x="48" y="62"/>
                    </a:cubicBezTo>
                    <a:cubicBezTo>
                      <a:pt x="42" y="58"/>
                      <a:pt x="35" y="54"/>
                      <a:pt x="33" y="53"/>
                    </a:cubicBezTo>
                    <a:cubicBezTo>
                      <a:pt x="32" y="52"/>
                      <a:pt x="30" y="52"/>
                      <a:pt x="29" y="52"/>
                    </a:cubicBezTo>
                    <a:cubicBezTo>
                      <a:pt x="27" y="52"/>
                      <a:pt x="26" y="53"/>
                      <a:pt x="25" y="55"/>
                    </a:cubicBezTo>
                    <a:cubicBezTo>
                      <a:pt x="24" y="56"/>
                      <a:pt x="24" y="57"/>
                      <a:pt x="24" y="59"/>
                    </a:cubicBezTo>
                    <a:cubicBezTo>
                      <a:pt x="24" y="60"/>
                      <a:pt x="25" y="61"/>
                      <a:pt x="26" y="62"/>
                    </a:cubicBezTo>
                    <a:cubicBezTo>
                      <a:pt x="27" y="64"/>
                      <a:pt x="34" y="69"/>
                      <a:pt x="39" y="74"/>
                    </a:cubicBezTo>
                    <a:cubicBezTo>
                      <a:pt x="38" y="76"/>
                      <a:pt x="37" y="79"/>
                      <a:pt x="35" y="81"/>
                    </a:cubicBezTo>
                    <a:cubicBezTo>
                      <a:pt x="28" y="78"/>
                      <a:pt x="20" y="76"/>
                      <a:pt x="19" y="75"/>
                    </a:cubicBezTo>
                    <a:cubicBezTo>
                      <a:pt x="17" y="75"/>
                      <a:pt x="16" y="75"/>
                      <a:pt x="14" y="76"/>
                    </a:cubicBezTo>
                    <a:cubicBezTo>
                      <a:pt x="13" y="76"/>
                      <a:pt x="12" y="77"/>
                      <a:pt x="11" y="79"/>
                    </a:cubicBezTo>
                    <a:cubicBezTo>
                      <a:pt x="11" y="80"/>
                      <a:pt x="11" y="81"/>
                      <a:pt x="11" y="83"/>
                    </a:cubicBezTo>
                    <a:cubicBezTo>
                      <a:pt x="12" y="84"/>
                      <a:pt x="12" y="86"/>
                      <a:pt x="14" y="86"/>
                    </a:cubicBezTo>
                    <a:cubicBezTo>
                      <a:pt x="15" y="87"/>
                      <a:pt x="23" y="91"/>
                      <a:pt x="29" y="95"/>
                    </a:cubicBezTo>
                    <a:cubicBezTo>
                      <a:pt x="28" y="97"/>
                      <a:pt x="28" y="100"/>
                      <a:pt x="27" y="102"/>
                    </a:cubicBezTo>
                    <a:cubicBezTo>
                      <a:pt x="19" y="101"/>
                      <a:pt x="11" y="100"/>
                      <a:pt x="9" y="100"/>
                    </a:cubicBezTo>
                    <a:cubicBezTo>
                      <a:pt x="8" y="100"/>
                      <a:pt x="6" y="101"/>
                      <a:pt x="5" y="101"/>
                    </a:cubicBezTo>
                    <a:cubicBezTo>
                      <a:pt x="4" y="102"/>
                      <a:pt x="3" y="104"/>
                      <a:pt x="3" y="105"/>
                    </a:cubicBezTo>
                    <a:cubicBezTo>
                      <a:pt x="2" y="107"/>
                      <a:pt x="3" y="108"/>
                      <a:pt x="3" y="109"/>
                    </a:cubicBezTo>
                    <a:cubicBezTo>
                      <a:pt x="4" y="111"/>
                      <a:pt x="5" y="112"/>
                      <a:pt x="7" y="112"/>
                    </a:cubicBezTo>
                    <a:cubicBezTo>
                      <a:pt x="8" y="113"/>
                      <a:pt x="16" y="115"/>
                      <a:pt x="24" y="117"/>
                    </a:cubicBezTo>
                    <a:cubicBezTo>
                      <a:pt x="23" y="120"/>
                      <a:pt x="23" y="122"/>
                      <a:pt x="23" y="125"/>
                    </a:cubicBezTo>
                    <a:cubicBezTo>
                      <a:pt x="15" y="126"/>
                      <a:pt x="7" y="127"/>
                      <a:pt x="5" y="127"/>
                    </a:cubicBezTo>
                    <a:cubicBezTo>
                      <a:pt x="4" y="127"/>
                      <a:pt x="2" y="128"/>
                      <a:pt x="1" y="129"/>
                    </a:cubicBezTo>
                    <a:cubicBezTo>
                      <a:pt x="0" y="130"/>
                      <a:pt x="0" y="131"/>
                      <a:pt x="0" y="133"/>
                    </a:cubicBezTo>
                    <a:cubicBezTo>
                      <a:pt x="0" y="134"/>
                      <a:pt x="0" y="136"/>
                      <a:pt x="1" y="137"/>
                    </a:cubicBezTo>
                    <a:cubicBezTo>
                      <a:pt x="2" y="138"/>
                      <a:pt x="4" y="139"/>
                      <a:pt x="5" y="139"/>
                    </a:cubicBezTo>
                    <a:cubicBezTo>
                      <a:pt x="7" y="139"/>
                      <a:pt x="15" y="140"/>
                      <a:pt x="23" y="140"/>
                    </a:cubicBezTo>
                    <a:cubicBezTo>
                      <a:pt x="23" y="143"/>
                      <a:pt x="23" y="146"/>
                      <a:pt x="24" y="148"/>
                    </a:cubicBezTo>
                    <a:cubicBezTo>
                      <a:pt x="16" y="150"/>
                      <a:pt x="8" y="153"/>
                      <a:pt x="7" y="153"/>
                    </a:cubicBezTo>
                    <a:cubicBezTo>
                      <a:pt x="5" y="154"/>
                      <a:pt x="4" y="155"/>
                      <a:pt x="3" y="156"/>
                    </a:cubicBezTo>
                    <a:cubicBezTo>
                      <a:pt x="3" y="157"/>
                      <a:pt x="2" y="159"/>
                      <a:pt x="3" y="160"/>
                    </a:cubicBezTo>
                    <a:cubicBezTo>
                      <a:pt x="3" y="162"/>
                      <a:pt x="4" y="163"/>
                      <a:pt x="5" y="164"/>
                    </a:cubicBezTo>
                    <a:cubicBezTo>
                      <a:pt x="6" y="165"/>
                      <a:pt x="8" y="165"/>
                      <a:pt x="9" y="165"/>
                    </a:cubicBezTo>
                    <a:cubicBezTo>
                      <a:pt x="11" y="165"/>
                      <a:pt x="19" y="164"/>
                      <a:pt x="27" y="163"/>
                    </a:cubicBezTo>
                    <a:cubicBezTo>
                      <a:pt x="28" y="166"/>
                      <a:pt x="28" y="168"/>
                      <a:pt x="29" y="171"/>
                    </a:cubicBezTo>
                    <a:cubicBezTo>
                      <a:pt x="23" y="174"/>
                      <a:pt x="15" y="178"/>
                      <a:pt x="14" y="179"/>
                    </a:cubicBezTo>
                    <a:cubicBezTo>
                      <a:pt x="12" y="180"/>
                      <a:pt x="12" y="181"/>
                      <a:pt x="11" y="183"/>
                    </a:cubicBezTo>
                    <a:cubicBezTo>
                      <a:pt x="11" y="184"/>
                      <a:pt x="11" y="186"/>
                      <a:pt x="11" y="187"/>
                    </a:cubicBezTo>
                    <a:cubicBezTo>
                      <a:pt x="12" y="188"/>
                      <a:pt x="13" y="189"/>
                      <a:pt x="14" y="190"/>
                    </a:cubicBezTo>
                    <a:cubicBezTo>
                      <a:pt x="16" y="191"/>
                      <a:pt x="17" y="191"/>
                      <a:pt x="19" y="190"/>
                    </a:cubicBezTo>
                    <a:cubicBezTo>
                      <a:pt x="20" y="190"/>
                      <a:pt x="28" y="187"/>
                      <a:pt x="35" y="185"/>
                    </a:cubicBezTo>
                    <a:cubicBezTo>
                      <a:pt x="37" y="187"/>
                      <a:pt x="38" y="189"/>
                      <a:pt x="39" y="191"/>
                    </a:cubicBezTo>
                    <a:cubicBezTo>
                      <a:pt x="34" y="196"/>
                      <a:pt x="27" y="202"/>
                      <a:pt x="26" y="203"/>
                    </a:cubicBezTo>
                    <a:cubicBezTo>
                      <a:pt x="25" y="204"/>
                      <a:pt x="24" y="205"/>
                      <a:pt x="24" y="207"/>
                    </a:cubicBezTo>
                    <a:cubicBezTo>
                      <a:pt x="24" y="208"/>
                      <a:pt x="24" y="210"/>
                      <a:pt x="25" y="211"/>
                    </a:cubicBezTo>
                    <a:cubicBezTo>
                      <a:pt x="26" y="212"/>
                      <a:pt x="27" y="213"/>
                      <a:pt x="29" y="213"/>
                    </a:cubicBezTo>
                    <a:cubicBezTo>
                      <a:pt x="30" y="214"/>
                      <a:pt x="32" y="214"/>
                      <a:pt x="33" y="213"/>
                    </a:cubicBezTo>
                    <a:cubicBezTo>
                      <a:pt x="35" y="212"/>
                      <a:pt x="42" y="208"/>
                      <a:pt x="48" y="204"/>
                    </a:cubicBezTo>
                    <a:cubicBezTo>
                      <a:pt x="50" y="206"/>
                      <a:pt x="52" y="208"/>
                      <a:pt x="54" y="209"/>
                    </a:cubicBezTo>
                    <a:cubicBezTo>
                      <a:pt x="49" y="216"/>
                      <a:pt x="44" y="222"/>
                      <a:pt x="43" y="224"/>
                    </a:cubicBezTo>
                    <a:cubicBezTo>
                      <a:pt x="42" y="225"/>
                      <a:pt x="42" y="227"/>
                      <a:pt x="42" y="228"/>
                    </a:cubicBezTo>
                    <a:cubicBezTo>
                      <a:pt x="42" y="229"/>
                      <a:pt x="43" y="231"/>
                      <a:pt x="44" y="232"/>
                    </a:cubicBezTo>
                    <a:cubicBezTo>
                      <a:pt x="45" y="233"/>
                      <a:pt x="46" y="233"/>
                      <a:pt x="48" y="233"/>
                    </a:cubicBezTo>
                    <a:cubicBezTo>
                      <a:pt x="49" y="233"/>
                      <a:pt x="51" y="233"/>
                      <a:pt x="52" y="232"/>
                    </a:cubicBezTo>
                    <a:cubicBezTo>
                      <a:pt x="53" y="231"/>
                      <a:pt x="59" y="225"/>
                      <a:pt x="65" y="220"/>
                    </a:cubicBezTo>
                    <a:cubicBezTo>
                      <a:pt x="67" y="221"/>
                      <a:pt x="69" y="223"/>
                      <a:pt x="71" y="224"/>
                    </a:cubicBezTo>
                    <a:cubicBezTo>
                      <a:pt x="68" y="231"/>
                      <a:pt x="64" y="239"/>
                      <a:pt x="64" y="241"/>
                    </a:cubicBezTo>
                    <a:cubicBezTo>
                      <a:pt x="63" y="242"/>
                      <a:pt x="63" y="243"/>
                      <a:pt x="64" y="245"/>
                    </a:cubicBezTo>
                    <a:cubicBezTo>
                      <a:pt x="64" y="246"/>
                      <a:pt x="65" y="247"/>
                      <a:pt x="66" y="248"/>
                    </a:cubicBezTo>
                    <a:cubicBezTo>
                      <a:pt x="68" y="249"/>
                      <a:pt x="69" y="249"/>
                      <a:pt x="71" y="249"/>
                    </a:cubicBezTo>
                    <a:cubicBezTo>
                      <a:pt x="72" y="249"/>
                      <a:pt x="73" y="248"/>
                      <a:pt x="74" y="247"/>
                    </a:cubicBezTo>
                    <a:cubicBezTo>
                      <a:pt x="75" y="245"/>
                      <a:pt x="80" y="238"/>
                      <a:pt x="84" y="232"/>
                    </a:cubicBezTo>
                    <a:cubicBezTo>
                      <a:pt x="87" y="233"/>
                      <a:pt x="89" y="234"/>
                      <a:pt x="92" y="235"/>
                    </a:cubicBezTo>
                    <a:cubicBezTo>
                      <a:pt x="90" y="243"/>
                      <a:pt x="88" y="251"/>
                      <a:pt x="88" y="253"/>
                    </a:cubicBezTo>
                    <a:cubicBezTo>
                      <a:pt x="87" y="254"/>
                      <a:pt x="88" y="256"/>
                      <a:pt x="88" y="257"/>
                    </a:cubicBezTo>
                    <a:cubicBezTo>
                      <a:pt x="89" y="258"/>
                      <a:pt x="90" y="259"/>
                      <a:pt x="92" y="259"/>
                    </a:cubicBezTo>
                    <a:cubicBezTo>
                      <a:pt x="93" y="260"/>
                      <a:pt x="95" y="260"/>
                      <a:pt x="96" y="259"/>
                    </a:cubicBezTo>
                    <a:cubicBezTo>
                      <a:pt x="97" y="259"/>
                      <a:pt x="98" y="258"/>
                      <a:pt x="99" y="256"/>
                    </a:cubicBezTo>
                    <a:cubicBezTo>
                      <a:pt x="100" y="255"/>
                      <a:pt x="103" y="247"/>
                      <a:pt x="106" y="240"/>
                    </a:cubicBezTo>
                    <a:cubicBezTo>
                      <a:pt x="109" y="241"/>
                      <a:pt x="111" y="241"/>
                      <a:pt x="114" y="241"/>
                    </a:cubicBezTo>
                    <a:cubicBezTo>
                      <a:pt x="114" y="249"/>
                      <a:pt x="113" y="258"/>
                      <a:pt x="113" y="259"/>
                    </a:cubicBezTo>
                    <a:cubicBezTo>
                      <a:pt x="113" y="261"/>
                      <a:pt x="114" y="262"/>
                      <a:pt x="115" y="263"/>
                    </a:cubicBezTo>
                    <a:cubicBezTo>
                      <a:pt x="116" y="264"/>
                      <a:pt x="117" y="265"/>
                      <a:pt x="119" y="265"/>
                    </a:cubicBezTo>
                    <a:cubicBezTo>
                      <a:pt x="120" y="265"/>
                      <a:pt x="122" y="265"/>
                      <a:pt x="123" y="264"/>
                    </a:cubicBezTo>
                    <a:cubicBezTo>
                      <a:pt x="124" y="263"/>
                      <a:pt x="125" y="262"/>
                      <a:pt x="125" y="261"/>
                    </a:cubicBezTo>
                    <a:cubicBezTo>
                      <a:pt x="126" y="259"/>
                      <a:pt x="127" y="251"/>
                      <a:pt x="129" y="243"/>
                    </a:cubicBezTo>
                    <a:cubicBezTo>
                      <a:pt x="130" y="243"/>
                      <a:pt x="132" y="243"/>
                      <a:pt x="133" y="243"/>
                    </a:cubicBezTo>
                    <a:cubicBezTo>
                      <a:pt x="134" y="243"/>
                      <a:pt x="135" y="243"/>
                      <a:pt x="137" y="243"/>
                    </a:cubicBezTo>
                    <a:cubicBezTo>
                      <a:pt x="138" y="251"/>
                      <a:pt x="140" y="259"/>
                      <a:pt x="140" y="261"/>
                    </a:cubicBezTo>
                    <a:cubicBezTo>
                      <a:pt x="140" y="262"/>
                      <a:pt x="141" y="263"/>
                      <a:pt x="143" y="264"/>
                    </a:cubicBezTo>
                    <a:cubicBezTo>
                      <a:pt x="144" y="265"/>
                      <a:pt x="145" y="265"/>
                      <a:pt x="147" y="265"/>
                    </a:cubicBezTo>
                    <a:cubicBezTo>
                      <a:pt x="148" y="265"/>
                      <a:pt x="150" y="264"/>
                      <a:pt x="151" y="263"/>
                    </a:cubicBezTo>
                    <a:cubicBezTo>
                      <a:pt x="151" y="262"/>
                      <a:pt x="152" y="261"/>
                      <a:pt x="152" y="259"/>
                    </a:cubicBezTo>
                    <a:cubicBezTo>
                      <a:pt x="152" y="258"/>
                      <a:pt x="152" y="249"/>
                      <a:pt x="152" y="241"/>
                    </a:cubicBezTo>
                    <a:cubicBezTo>
                      <a:pt x="154" y="241"/>
                      <a:pt x="157" y="241"/>
                      <a:pt x="159" y="240"/>
                    </a:cubicBezTo>
                    <a:cubicBezTo>
                      <a:pt x="162" y="247"/>
                      <a:pt x="166" y="255"/>
                      <a:pt x="167" y="256"/>
                    </a:cubicBezTo>
                    <a:cubicBezTo>
                      <a:pt x="167" y="258"/>
                      <a:pt x="168" y="259"/>
                      <a:pt x="170" y="259"/>
                    </a:cubicBezTo>
                    <a:cubicBezTo>
                      <a:pt x="171" y="260"/>
                      <a:pt x="172" y="260"/>
                      <a:pt x="174" y="259"/>
                    </a:cubicBezTo>
                    <a:cubicBezTo>
                      <a:pt x="175" y="259"/>
                      <a:pt x="176" y="258"/>
                      <a:pt x="177" y="257"/>
                    </a:cubicBezTo>
                    <a:cubicBezTo>
                      <a:pt x="178" y="256"/>
                      <a:pt x="178" y="254"/>
                      <a:pt x="178" y="253"/>
                    </a:cubicBezTo>
                    <a:cubicBezTo>
                      <a:pt x="178" y="251"/>
                      <a:pt x="176" y="243"/>
                      <a:pt x="174" y="235"/>
                    </a:cubicBezTo>
                    <a:cubicBezTo>
                      <a:pt x="176" y="234"/>
                      <a:pt x="179" y="233"/>
                      <a:pt x="181" y="232"/>
                    </a:cubicBezTo>
                    <a:cubicBezTo>
                      <a:pt x="186" y="238"/>
                      <a:pt x="190" y="245"/>
                      <a:pt x="191" y="247"/>
                    </a:cubicBezTo>
                    <a:cubicBezTo>
                      <a:pt x="192" y="248"/>
                      <a:pt x="194" y="249"/>
                      <a:pt x="195" y="249"/>
                    </a:cubicBezTo>
                    <a:cubicBezTo>
                      <a:pt x="196" y="249"/>
                      <a:pt x="198" y="249"/>
                      <a:pt x="199" y="248"/>
                    </a:cubicBezTo>
                    <a:cubicBezTo>
                      <a:pt x="201" y="247"/>
                      <a:pt x="201" y="246"/>
                      <a:pt x="202" y="245"/>
                    </a:cubicBezTo>
                    <a:cubicBezTo>
                      <a:pt x="202" y="243"/>
                      <a:pt x="202" y="242"/>
                      <a:pt x="202" y="241"/>
                    </a:cubicBezTo>
                    <a:cubicBezTo>
                      <a:pt x="201" y="239"/>
                      <a:pt x="198" y="231"/>
                      <a:pt x="194" y="224"/>
                    </a:cubicBezTo>
                    <a:cubicBezTo>
                      <a:pt x="197" y="223"/>
                      <a:pt x="199" y="221"/>
                      <a:pt x="201" y="220"/>
                    </a:cubicBezTo>
                    <a:cubicBezTo>
                      <a:pt x="206" y="225"/>
                      <a:pt x="213" y="231"/>
                      <a:pt x="214" y="232"/>
                    </a:cubicBezTo>
                    <a:cubicBezTo>
                      <a:pt x="215" y="233"/>
                      <a:pt x="216" y="233"/>
                      <a:pt x="218" y="233"/>
                    </a:cubicBezTo>
                    <a:cubicBezTo>
                      <a:pt x="219" y="233"/>
                      <a:pt x="221" y="233"/>
                      <a:pt x="222" y="232"/>
                    </a:cubicBezTo>
                    <a:cubicBezTo>
                      <a:pt x="223" y="231"/>
                      <a:pt x="224" y="229"/>
                      <a:pt x="224" y="228"/>
                    </a:cubicBezTo>
                    <a:cubicBezTo>
                      <a:pt x="224" y="227"/>
                      <a:pt x="224" y="225"/>
                      <a:pt x="223" y="224"/>
                    </a:cubicBezTo>
                    <a:cubicBezTo>
                      <a:pt x="222" y="222"/>
                      <a:pt x="217" y="216"/>
                      <a:pt x="212" y="209"/>
                    </a:cubicBezTo>
                    <a:cubicBezTo>
                      <a:pt x="214" y="208"/>
                      <a:pt x="216" y="206"/>
                      <a:pt x="217" y="204"/>
                    </a:cubicBezTo>
                    <a:cubicBezTo>
                      <a:pt x="224" y="208"/>
                      <a:pt x="231" y="212"/>
                      <a:pt x="233" y="213"/>
                    </a:cubicBezTo>
                    <a:cubicBezTo>
                      <a:pt x="234" y="214"/>
                      <a:pt x="235" y="214"/>
                      <a:pt x="237" y="213"/>
                    </a:cubicBezTo>
                    <a:cubicBezTo>
                      <a:pt x="238" y="213"/>
                      <a:pt x="239" y="212"/>
                      <a:pt x="240" y="211"/>
                    </a:cubicBezTo>
                    <a:cubicBezTo>
                      <a:pt x="241" y="210"/>
                      <a:pt x="242" y="208"/>
                      <a:pt x="241" y="207"/>
                    </a:cubicBezTo>
                    <a:cubicBezTo>
                      <a:pt x="241" y="205"/>
                      <a:pt x="241" y="204"/>
                      <a:pt x="240" y="203"/>
                    </a:cubicBezTo>
                    <a:cubicBezTo>
                      <a:pt x="238" y="202"/>
                      <a:pt x="232" y="196"/>
                      <a:pt x="226" y="191"/>
                    </a:cubicBezTo>
                    <a:cubicBezTo>
                      <a:pt x="228" y="189"/>
                      <a:pt x="229" y="187"/>
                      <a:pt x="230" y="185"/>
                    </a:cubicBezTo>
                    <a:cubicBezTo>
                      <a:pt x="237" y="187"/>
                      <a:pt x="245" y="190"/>
                      <a:pt x="247" y="190"/>
                    </a:cubicBezTo>
                    <a:cubicBezTo>
                      <a:pt x="248" y="191"/>
                      <a:pt x="250" y="191"/>
                      <a:pt x="251" y="190"/>
                    </a:cubicBezTo>
                    <a:cubicBezTo>
                      <a:pt x="253" y="189"/>
                      <a:pt x="254" y="188"/>
                      <a:pt x="254" y="187"/>
                    </a:cubicBezTo>
                    <a:cubicBezTo>
                      <a:pt x="255" y="186"/>
                      <a:pt x="255" y="184"/>
                      <a:pt x="254" y="183"/>
                    </a:cubicBezTo>
                    <a:cubicBezTo>
                      <a:pt x="254" y="181"/>
                      <a:pt x="253" y="180"/>
                      <a:pt x="252" y="179"/>
                    </a:cubicBezTo>
                    <a:cubicBezTo>
                      <a:pt x="250" y="178"/>
                      <a:pt x="243" y="174"/>
                      <a:pt x="236" y="171"/>
                    </a:cubicBezTo>
                    <a:cubicBezTo>
                      <a:pt x="237" y="168"/>
                      <a:pt x="238" y="166"/>
                      <a:pt x="239" y="163"/>
                    </a:cubicBezTo>
                    <a:cubicBezTo>
                      <a:pt x="246" y="164"/>
                      <a:pt x="255" y="165"/>
                      <a:pt x="256" y="165"/>
                    </a:cubicBezTo>
                    <a:cubicBezTo>
                      <a:pt x="258" y="165"/>
                      <a:pt x="259" y="165"/>
                      <a:pt x="261" y="164"/>
                    </a:cubicBezTo>
                    <a:cubicBezTo>
                      <a:pt x="262" y="163"/>
                      <a:pt x="262" y="162"/>
                      <a:pt x="263" y="160"/>
                    </a:cubicBezTo>
                    <a:cubicBezTo>
                      <a:pt x="263" y="159"/>
                      <a:pt x="263" y="157"/>
                      <a:pt x="262" y="156"/>
                    </a:cubicBezTo>
                    <a:cubicBezTo>
                      <a:pt x="261" y="155"/>
                      <a:pt x="260" y="154"/>
                      <a:pt x="259" y="153"/>
                    </a:cubicBezTo>
                    <a:cubicBezTo>
                      <a:pt x="257" y="153"/>
                      <a:pt x="249" y="150"/>
                      <a:pt x="242" y="148"/>
                    </a:cubicBezTo>
                    <a:cubicBezTo>
                      <a:pt x="242" y="146"/>
                      <a:pt x="243" y="143"/>
                      <a:pt x="243" y="140"/>
                    </a:cubicBezTo>
                    <a:cubicBezTo>
                      <a:pt x="250" y="140"/>
                      <a:pt x="259" y="139"/>
                      <a:pt x="260" y="139"/>
                    </a:cubicBezTo>
                    <a:close/>
                    <a:moveTo>
                      <a:pt x="133" y="221"/>
                    </a:moveTo>
                    <a:cubicBezTo>
                      <a:pt x="84" y="221"/>
                      <a:pt x="45" y="181"/>
                      <a:pt x="45" y="133"/>
                    </a:cubicBezTo>
                    <a:cubicBezTo>
                      <a:pt x="45" y="84"/>
                      <a:pt x="84" y="45"/>
                      <a:pt x="133" y="45"/>
                    </a:cubicBezTo>
                    <a:cubicBezTo>
                      <a:pt x="181" y="45"/>
                      <a:pt x="221" y="84"/>
                      <a:pt x="221" y="133"/>
                    </a:cubicBezTo>
                    <a:cubicBezTo>
                      <a:pt x="221" y="181"/>
                      <a:pt x="181" y="221"/>
                      <a:pt x="133" y="221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ṧliḋe">
                <a:extLst>
                  <a:ext uri="{FF2B5EF4-FFF2-40B4-BE49-F238E27FC236}">
                    <a16:creationId xmlns:a16="http://schemas.microsoft.com/office/drawing/2014/main" id="{3B8F2B9A-1374-49ED-825E-BACCCE3CE0D6}"/>
                  </a:ext>
                </a:extLst>
              </p:cNvPr>
              <p:cNvSpPr/>
              <p:nvPr/>
            </p:nvSpPr>
            <p:spPr bwMode="auto">
              <a:xfrm>
                <a:off x="4081571" y="4807149"/>
                <a:ext cx="42705" cy="114975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21" y="58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1" y="57"/>
                  </a:cxn>
                </a:cxnLst>
                <a:rect l="0" t="0" r="r" b="b"/>
                <a:pathLst>
                  <a:path w="21" h="59">
                    <a:moveTo>
                      <a:pt x="11" y="57"/>
                    </a:moveTo>
                    <a:cubicBezTo>
                      <a:pt x="14" y="57"/>
                      <a:pt x="18" y="57"/>
                      <a:pt x="21" y="5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" y="57"/>
                      <a:pt x="7" y="57"/>
                      <a:pt x="11" y="57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íślíďê">
                <a:extLst>
                  <a:ext uri="{FF2B5EF4-FFF2-40B4-BE49-F238E27FC236}">
                    <a16:creationId xmlns:a16="http://schemas.microsoft.com/office/drawing/2014/main" id="{5393F2A2-269D-4894-BADC-31D090FC6EDA}"/>
                  </a:ext>
                </a:extLst>
              </p:cNvPr>
              <p:cNvSpPr/>
              <p:nvPr/>
            </p:nvSpPr>
            <p:spPr bwMode="auto">
              <a:xfrm>
                <a:off x="3938673" y="5000965"/>
                <a:ext cx="121545" cy="9362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29"/>
                  </a:cxn>
                  <a:cxn ang="0">
                    <a:pos x="10" y="47"/>
                  </a:cxn>
                  <a:cxn ang="0">
                    <a:pos x="62" y="18"/>
                  </a:cxn>
                  <a:cxn ang="0">
                    <a:pos x="51" y="0"/>
                  </a:cxn>
                </a:cxnLst>
                <a:rect l="0" t="0" r="r" b="b"/>
                <a:pathLst>
                  <a:path w="62" h="47">
                    <a:moveTo>
                      <a:pt x="51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6" y="13"/>
                      <a:pt x="53" y="7"/>
                      <a:pt x="51" y="0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ṥľïďê">
                <a:extLst>
                  <a:ext uri="{FF2B5EF4-FFF2-40B4-BE49-F238E27FC236}">
                    <a16:creationId xmlns:a16="http://schemas.microsoft.com/office/drawing/2014/main" id="{1721A582-572D-484E-AE96-6FB4C6CE2B07}"/>
                  </a:ext>
                </a:extLst>
              </p:cNvPr>
              <p:cNvSpPr/>
              <p:nvPr/>
            </p:nvSpPr>
            <p:spPr bwMode="auto">
              <a:xfrm>
                <a:off x="4147271" y="5000965"/>
                <a:ext cx="124831" cy="9526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8"/>
                  </a:cxn>
                  <a:cxn ang="0">
                    <a:pos x="52" y="48"/>
                  </a:cxn>
                  <a:cxn ang="0">
                    <a:pos x="63" y="30"/>
                  </a:cxn>
                  <a:cxn ang="0">
                    <a:pos x="11" y="0"/>
                  </a:cxn>
                </a:cxnLst>
                <a:rect l="0" t="0" r="r" b="b"/>
                <a:pathLst>
                  <a:path w="63" h="48">
                    <a:moveTo>
                      <a:pt x="11" y="0"/>
                    </a:moveTo>
                    <a:cubicBezTo>
                      <a:pt x="9" y="7"/>
                      <a:pt x="5" y="13"/>
                      <a:pt x="0" y="1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63" y="30"/>
                      <a:pt x="63" y="30"/>
                      <a:pt x="63" y="3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şļiḑê">
                <a:extLst>
                  <a:ext uri="{FF2B5EF4-FFF2-40B4-BE49-F238E27FC236}">
                    <a16:creationId xmlns:a16="http://schemas.microsoft.com/office/drawing/2014/main" id="{6BC2FD35-F881-4226-BB87-048F3A41281B}"/>
                  </a:ext>
                </a:extLst>
              </p:cNvPr>
              <p:cNvSpPr/>
              <p:nvPr/>
            </p:nvSpPr>
            <p:spPr bwMode="auto">
              <a:xfrm>
                <a:off x="3547757" y="4729951"/>
                <a:ext cx="226666" cy="226666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65"/>
                  </a:cxn>
                  <a:cxn ang="0">
                    <a:pos x="65" y="111"/>
                  </a:cxn>
                  <a:cxn ang="0">
                    <a:pos x="111" y="50"/>
                  </a:cxn>
                  <a:cxn ang="0">
                    <a:pos x="50" y="4"/>
                  </a:cxn>
                  <a:cxn ang="0">
                    <a:pos x="61" y="79"/>
                  </a:cxn>
                  <a:cxn ang="0">
                    <a:pos x="36" y="61"/>
                  </a:cxn>
                  <a:cxn ang="0">
                    <a:pos x="55" y="36"/>
                  </a:cxn>
                  <a:cxn ang="0">
                    <a:pos x="79" y="54"/>
                  </a:cxn>
                  <a:cxn ang="0">
                    <a:pos x="61" y="79"/>
                  </a:cxn>
                </a:cxnLst>
                <a:rect l="0" t="0" r="r" b="b"/>
                <a:pathLst>
                  <a:path w="115" h="115">
                    <a:moveTo>
                      <a:pt x="50" y="4"/>
                    </a:moveTo>
                    <a:cubicBezTo>
                      <a:pt x="21" y="8"/>
                      <a:pt x="0" y="36"/>
                      <a:pt x="4" y="65"/>
                    </a:cubicBezTo>
                    <a:cubicBezTo>
                      <a:pt x="9" y="95"/>
                      <a:pt x="36" y="115"/>
                      <a:pt x="65" y="111"/>
                    </a:cubicBezTo>
                    <a:cubicBezTo>
                      <a:pt x="95" y="107"/>
                      <a:pt x="115" y="79"/>
                      <a:pt x="111" y="50"/>
                    </a:cubicBezTo>
                    <a:cubicBezTo>
                      <a:pt x="107" y="20"/>
                      <a:pt x="79" y="0"/>
                      <a:pt x="50" y="4"/>
                    </a:cubicBezTo>
                    <a:close/>
                    <a:moveTo>
                      <a:pt x="61" y="79"/>
                    </a:moveTo>
                    <a:cubicBezTo>
                      <a:pt x="49" y="81"/>
                      <a:pt x="38" y="72"/>
                      <a:pt x="36" y="61"/>
                    </a:cubicBezTo>
                    <a:cubicBezTo>
                      <a:pt x="34" y="49"/>
                      <a:pt x="43" y="37"/>
                      <a:pt x="55" y="36"/>
                    </a:cubicBezTo>
                    <a:cubicBezTo>
                      <a:pt x="67" y="34"/>
                      <a:pt x="78" y="42"/>
                      <a:pt x="79" y="54"/>
                    </a:cubicBezTo>
                    <a:cubicBezTo>
                      <a:pt x="81" y="66"/>
                      <a:pt x="73" y="77"/>
                      <a:pt x="61" y="79"/>
                    </a:cubicBezTo>
                    <a:close/>
                  </a:path>
                </a:pathLst>
              </a:custGeom>
              <a:solidFill>
                <a:srgbClr val="DAD7C6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ṥḷíďé">
                <a:extLst>
                  <a:ext uri="{FF2B5EF4-FFF2-40B4-BE49-F238E27FC236}">
                    <a16:creationId xmlns:a16="http://schemas.microsoft.com/office/drawing/2014/main" id="{19263B4A-1F2F-4109-932D-1E89573BAC27}"/>
                  </a:ext>
                </a:extLst>
              </p:cNvPr>
              <p:cNvSpPr/>
              <p:nvPr/>
            </p:nvSpPr>
            <p:spPr bwMode="auto">
              <a:xfrm>
                <a:off x="3485341" y="4664251"/>
                <a:ext cx="349854" cy="351496"/>
              </a:xfrm>
              <a:custGeom>
                <a:avLst/>
                <a:gdLst/>
                <a:ahLst/>
                <a:cxnLst>
                  <a:cxn ang="0">
                    <a:pos x="171" y="70"/>
                  </a:cxn>
                  <a:cxn ang="0">
                    <a:pos x="145" y="57"/>
                  </a:cxn>
                  <a:cxn ang="0">
                    <a:pos x="161" y="38"/>
                  </a:cxn>
                  <a:cxn ang="0">
                    <a:pos x="155" y="31"/>
                  </a:cxn>
                  <a:cxn ang="0">
                    <a:pos x="134" y="43"/>
                  </a:cxn>
                  <a:cxn ang="0">
                    <a:pos x="127" y="14"/>
                  </a:cxn>
                  <a:cxn ang="0">
                    <a:pos x="122" y="6"/>
                  </a:cxn>
                  <a:cxn ang="0">
                    <a:pos x="114" y="9"/>
                  </a:cxn>
                  <a:cxn ang="0">
                    <a:pos x="88" y="23"/>
                  </a:cxn>
                  <a:cxn ang="0">
                    <a:pos x="81" y="1"/>
                  </a:cxn>
                  <a:cxn ang="0">
                    <a:pos x="72" y="3"/>
                  </a:cxn>
                  <a:cxn ang="0">
                    <a:pos x="71" y="25"/>
                  </a:cxn>
                  <a:cxn ang="0">
                    <a:pos x="43" y="19"/>
                  </a:cxn>
                  <a:cxn ang="0">
                    <a:pos x="34" y="19"/>
                  </a:cxn>
                  <a:cxn ang="0">
                    <a:pos x="32" y="28"/>
                  </a:cxn>
                  <a:cxn ang="0">
                    <a:pos x="33" y="57"/>
                  </a:cxn>
                  <a:cxn ang="0">
                    <a:pos x="9" y="52"/>
                  </a:cxn>
                  <a:cxn ang="0">
                    <a:pos x="6" y="61"/>
                  </a:cxn>
                  <a:cxn ang="0">
                    <a:pos x="27" y="74"/>
                  </a:cxn>
                  <a:cxn ang="0">
                    <a:pos x="5" y="94"/>
                  </a:cxn>
                  <a:cxn ang="0">
                    <a:pos x="0" y="102"/>
                  </a:cxn>
                  <a:cxn ang="0">
                    <a:pos x="7" y="108"/>
                  </a:cxn>
                  <a:cxn ang="0">
                    <a:pos x="34" y="122"/>
                  </a:cxn>
                  <a:cxn ang="0">
                    <a:pos x="17" y="140"/>
                  </a:cxn>
                  <a:cxn ang="0">
                    <a:pos x="23" y="147"/>
                  </a:cxn>
                  <a:cxn ang="0">
                    <a:pos x="44" y="136"/>
                  </a:cxn>
                  <a:cxn ang="0">
                    <a:pos x="52" y="164"/>
                  </a:cxn>
                  <a:cxn ang="0">
                    <a:pos x="56" y="172"/>
                  </a:cxn>
                  <a:cxn ang="0">
                    <a:pos x="64" y="169"/>
                  </a:cxn>
                  <a:cxn ang="0">
                    <a:pos x="90" y="155"/>
                  </a:cxn>
                  <a:cxn ang="0">
                    <a:pos x="97" y="177"/>
                  </a:cxn>
                  <a:cxn ang="0">
                    <a:pos x="106" y="176"/>
                  </a:cxn>
                  <a:cxn ang="0">
                    <a:pos x="107" y="153"/>
                  </a:cxn>
                  <a:cxn ang="0">
                    <a:pos x="135" y="159"/>
                  </a:cxn>
                  <a:cxn ang="0">
                    <a:pos x="144" y="160"/>
                  </a:cxn>
                  <a:cxn ang="0">
                    <a:pos x="146" y="151"/>
                  </a:cxn>
                  <a:cxn ang="0">
                    <a:pos x="145" y="121"/>
                  </a:cxn>
                  <a:cxn ang="0">
                    <a:pos x="169" y="126"/>
                  </a:cxn>
                  <a:cxn ang="0">
                    <a:pos x="172" y="118"/>
                  </a:cxn>
                  <a:cxn ang="0">
                    <a:pos x="151" y="105"/>
                  </a:cxn>
                  <a:cxn ang="0">
                    <a:pos x="173" y="84"/>
                  </a:cxn>
                  <a:cxn ang="0">
                    <a:pos x="178" y="76"/>
                  </a:cxn>
                  <a:cxn ang="0">
                    <a:pos x="96" y="137"/>
                  </a:cxn>
                  <a:cxn ang="0">
                    <a:pos x="82" y="41"/>
                  </a:cxn>
                  <a:cxn ang="0">
                    <a:pos x="96" y="137"/>
                  </a:cxn>
                </a:cxnLst>
                <a:rect l="0" t="0" r="r" b="b"/>
                <a:pathLst>
                  <a:path w="178" h="178">
                    <a:moveTo>
                      <a:pt x="175" y="72"/>
                    </a:moveTo>
                    <a:cubicBezTo>
                      <a:pt x="174" y="71"/>
                      <a:pt x="173" y="70"/>
                      <a:pt x="171" y="70"/>
                    </a:cubicBezTo>
                    <a:cubicBezTo>
                      <a:pt x="169" y="71"/>
                      <a:pt x="159" y="71"/>
                      <a:pt x="151" y="71"/>
                    </a:cubicBezTo>
                    <a:cubicBezTo>
                      <a:pt x="149" y="66"/>
                      <a:pt x="147" y="61"/>
                      <a:pt x="145" y="57"/>
                    </a:cubicBezTo>
                    <a:cubicBezTo>
                      <a:pt x="151" y="51"/>
                      <a:pt x="158" y="44"/>
                      <a:pt x="159" y="43"/>
                    </a:cubicBezTo>
                    <a:cubicBezTo>
                      <a:pt x="160" y="42"/>
                      <a:pt x="161" y="40"/>
                      <a:pt x="161" y="38"/>
                    </a:cubicBezTo>
                    <a:cubicBezTo>
                      <a:pt x="161" y="37"/>
                      <a:pt x="161" y="35"/>
                      <a:pt x="160" y="34"/>
                    </a:cubicBezTo>
                    <a:cubicBezTo>
                      <a:pt x="158" y="32"/>
                      <a:pt x="157" y="31"/>
                      <a:pt x="155" y="31"/>
                    </a:cubicBezTo>
                    <a:cubicBezTo>
                      <a:pt x="154" y="31"/>
                      <a:pt x="152" y="31"/>
                      <a:pt x="151" y="32"/>
                    </a:cubicBezTo>
                    <a:cubicBezTo>
                      <a:pt x="149" y="33"/>
                      <a:pt x="141" y="38"/>
                      <a:pt x="134" y="43"/>
                    </a:cubicBezTo>
                    <a:cubicBezTo>
                      <a:pt x="130" y="39"/>
                      <a:pt x="126" y="35"/>
                      <a:pt x="121" y="32"/>
                    </a:cubicBezTo>
                    <a:cubicBezTo>
                      <a:pt x="124" y="24"/>
                      <a:pt x="126" y="16"/>
                      <a:pt x="127" y="14"/>
                    </a:cubicBezTo>
                    <a:cubicBezTo>
                      <a:pt x="127" y="12"/>
                      <a:pt x="127" y="11"/>
                      <a:pt x="126" y="9"/>
                    </a:cubicBezTo>
                    <a:cubicBezTo>
                      <a:pt x="125" y="8"/>
                      <a:pt x="124" y="7"/>
                      <a:pt x="122" y="6"/>
                    </a:cubicBezTo>
                    <a:cubicBezTo>
                      <a:pt x="121" y="5"/>
                      <a:pt x="119" y="5"/>
                      <a:pt x="118" y="6"/>
                    </a:cubicBezTo>
                    <a:cubicBezTo>
                      <a:pt x="116" y="6"/>
                      <a:pt x="115" y="7"/>
                      <a:pt x="114" y="9"/>
                    </a:cubicBezTo>
                    <a:cubicBezTo>
                      <a:pt x="113" y="10"/>
                      <a:pt x="109" y="18"/>
                      <a:pt x="105" y="25"/>
                    </a:cubicBezTo>
                    <a:cubicBezTo>
                      <a:pt x="100" y="24"/>
                      <a:pt x="94" y="23"/>
                      <a:pt x="88" y="23"/>
                    </a:cubicBezTo>
                    <a:cubicBezTo>
                      <a:pt x="86" y="15"/>
                      <a:pt x="84" y="7"/>
                      <a:pt x="84" y="5"/>
                    </a:cubicBezTo>
                    <a:cubicBezTo>
                      <a:pt x="84" y="4"/>
                      <a:pt x="83" y="2"/>
                      <a:pt x="81" y="1"/>
                    </a:cubicBezTo>
                    <a:cubicBezTo>
                      <a:pt x="80" y="1"/>
                      <a:pt x="78" y="0"/>
                      <a:pt x="76" y="0"/>
                    </a:cubicBezTo>
                    <a:cubicBezTo>
                      <a:pt x="75" y="1"/>
                      <a:pt x="73" y="1"/>
                      <a:pt x="72" y="3"/>
                    </a:cubicBezTo>
                    <a:cubicBezTo>
                      <a:pt x="71" y="4"/>
                      <a:pt x="70" y="6"/>
                      <a:pt x="70" y="7"/>
                    </a:cubicBezTo>
                    <a:cubicBezTo>
                      <a:pt x="71" y="9"/>
                      <a:pt x="71" y="17"/>
                      <a:pt x="71" y="25"/>
                    </a:cubicBezTo>
                    <a:cubicBezTo>
                      <a:pt x="66" y="27"/>
                      <a:pt x="60" y="29"/>
                      <a:pt x="56" y="32"/>
                    </a:cubicBezTo>
                    <a:cubicBezTo>
                      <a:pt x="50" y="27"/>
                      <a:pt x="44" y="20"/>
                      <a:pt x="43" y="19"/>
                    </a:cubicBezTo>
                    <a:cubicBezTo>
                      <a:pt x="42" y="18"/>
                      <a:pt x="40" y="17"/>
                      <a:pt x="38" y="17"/>
                    </a:cubicBezTo>
                    <a:cubicBezTo>
                      <a:pt x="37" y="17"/>
                      <a:pt x="35" y="18"/>
                      <a:pt x="34" y="19"/>
                    </a:cubicBezTo>
                    <a:cubicBezTo>
                      <a:pt x="32" y="20"/>
                      <a:pt x="32" y="21"/>
                      <a:pt x="31" y="23"/>
                    </a:cubicBezTo>
                    <a:cubicBezTo>
                      <a:pt x="31" y="24"/>
                      <a:pt x="31" y="26"/>
                      <a:pt x="32" y="28"/>
                    </a:cubicBezTo>
                    <a:cubicBezTo>
                      <a:pt x="33" y="29"/>
                      <a:pt x="38" y="37"/>
                      <a:pt x="42" y="44"/>
                    </a:cubicBezTo>
                    <a:cubicBezTo>
                      <a:pt x="39" y="48"/>
                      <a:pt x="35" y="52"/>
                      <a:pt x="33" y="57"/>
                    </a:cubicBezTo>
                    <a:cubicBezTo>
                      <a:pt x="25" y="55"/>
                      <a:pt x="16" y="52"/>
                      <a:pt x="14" y="52"/>
                    </a:cubicBezTo>
                    <a:cubicBezTo>
                      <a:pt x="12" y="51"/>
                      <a:pt x="11" y="51"/>
                      <a:pt x="9" y="52"/>
                    </a:cubicBezTo>
                    <a:cubicBezTo>
                      <a:pt x="8" y="53"/>
                      <a:pt x="7" y="54"/>
                      <a:pt x="6" y="56"/>
                    </a:cubicBezTo>
                    <a:cubicBezTo>
                      <a:pt x="5" y="57"/>
                      <a:pt x="5" y="59"/>
                      <a:pt x="6" y="61"/>
                    </a:cubicBezTo>
                    <a:cubicBezTo>
                      <a:pt x="6" y="62"/>
                      <a:pt x="7" y="64"/>
                      <a:pt x="9" y="64"/>
                    </a:cubicBezTo>
                    <a:cubicBezTo>
                      <a:pt x="11" y="65"/>
                      <a:pt x="19" y="70"/>
                      <a:pt x="27" y="74"/>
                    </a:cubicBezTo>
                    <a:cubicBezTo>
                      <a:pt x="26" y="79"/>
                      <a:pt x="25" y="84"/>
                      <a:pt x="25" y="89"/>
                    </a:cubicBezTo>
                    <a:cubicBezTo>
                      <a:pt x="17" y="91"/>
                      <a:pt x="7" y="94"/>
                      <a:pt x="5" y="94"/>
                    </a:cubicBezTo>
                    <a:cubicBezTo>
                      <a:pt x="4" y="95"/>
                      <a:pt x="2" y="96"/>
                      <a:pt x="1" y="97"/>
                    </a:cubicBezTo>
                    <a:cubicBezTo>
                      <a:pt x="1" y="99"/>
                      <a:pt x="0" y="100"/>
                      <a:pt x="0" y="102"/>
                    </a:cubicBezTo>
                    <a:cubicBezTo>
                      <a:pt x="1" y="104"/>
                      <a:pt x="2" y="105"/>
                      <a:pt x="3" y="106"/>
                    </a:cubicBezTo>
                    <a:cubicBezTo>
                      <a:pt x="4" y="107"/>
                      <a:pt x="6" y="108"/>
                      <a:pt x="7" y="108"/>
                    </a:cubicBezTo>
                    <a:cubicBezTo>
                      <a:pt x="9" y="108"/>
                      <a:pt x="19" y="107"/>
                      <a:pt x="28" y="107"/>
                    </a:cubicBezTo>
                    <a:cubicBezTo>
                      <a:pt x="29" y="112"/>
                      <a:pt x="31" y="117"/>
                      <a:pt x="34" y="122"/>
                    </a:cubicBezTo>
                    <a:cubicBezTo>
                      <a:pt x="27" y="128"/>
                      <a:pt x="21" y="134"/>
                      <a:pt x="19" y="135"/>
                    </a:cubicBezTo>
                    <a:cubicBezTo>
                      <a:pt x="18" y="137"/>
                      <a:pt x="17" y="138"/>
                      <a:pt x="17" y="140"/>
                    </a:cubicBezTo>
                    <a:cubicBezTo>
                      <a:pt x="17" y="142"/>
                      <a:pt x="18" y="143"/>
                      <a:pt x="19" y="145"/>
                    </a:cubicBezTo>
                    <a:cubicBezTo>
                      <a:pt x="20" y="146"/>
                      <a:pt x="21" y="147"/>
                      <a:pt x="23" y="147"/>
                    </a:cubicBezTo>
                    <a:cubicBezTo>
                      <a:pt x="24" y="147"/>
                      <a:pt x="26" y="147"/>
                      <a:pt x="28" y="146"/>
                    </a:cubicBezTo>
                    <a:cubicBezTo>
                      <a:pt x="29" y="145"/>
                      <a:pt x="37" y="140"/>
                      <a:pt x="44" y="136"/>
                    </a:cubicBezTo>
                    <a:cubicBezTo>
                      <a:pt x="48" y="140"/>
                      <a:pt x="52" y="143"/>
                      <a:pt x="57" y="146"/>
                    </a:cubicBezTo>
                    <a:cubicBezTo>
                      <a:pt x="55" y="154"/>
                      <a:pt x="52" y="163"/>
                      <a:pt x="52" y="164"/>
                    </a:cubicBezTo>
                    <a:cubicBezTo>
                      <a:pt x="51" y="166"/>
                      <a:pt x="51" y="168"/>
                      <a:pt x="52" y="169"/>
                    </a:cubicBezTo>
                    <a:cubicBezTo>
                      <a:pt x="53" y="171"/>
                      <a:pt x="54" y="172"/>
                      <a:pt x="56" y="172"/>
                    </a:cubicBezTo>
                    <a:cubicBezTo>
                      <a:pt x="57" y="173"/>
                      <a:pt x="59" y="173"/>
                      <a:pt x="61" y="173"/>
                    </a:cubicBezTo>
                    <a:cubicBezTo>
                      <a:pt x="62" y="172"/>
                      <a:pt x="64" y="171"/>
                      <a:pt x="64" y="169"/>
                    </a:cubicBezTo>
                    <a:cubicBezTo>
                      <a:pt x="65" y="168"/>
                      <a:pt x="69" y="160"/>
                      <a:pt x="73" y="153"/>
                    </a:cubicBezTo>
                    <a:cubicBezTo>
                      <a:pt x="78" y="155"/>
                      <a:pt x="84" y="155"/>
                      <a:pt x="90" y="155"/>
                    </a:cubicBezTo>
                    <a:cubicBezTo>
                      <a:pt x="92" y="163"/>
                      <a:pt x="94" y="171"/>
                      <a:pt x="94" y="173"/>
                    </a:cubicBezTo>
                    <a:cubicBezTo>
                      <a:pt x="95" y="175"/>
                      <a:pt x="96" y="176"/>
                      <a:pt x="97" y="177"/>
                    </a:cubicBezTo>
                    <a:cubicBezTo>
                      <a:pt x="98" y="178"/>
                      <a:pt x="100" y="178"/>
                      <a:pt x="102" y="178"/>
                    </a:cubicBezTo>
                    <a:cubicBezTo>
                      <a:pt x="104" y="178"/>
                      <a:pt x="105" y="177"/>
                      <a:pt x="106" y="176"/>
                    </a:cubicBezTo>
                    <a:cubicBezTo>
                      <a:pt x="107" y="174"/>
                      <a:pt x="108" y="173"/>
                      <a:pt x="108" y="171"/>
                    </a:cubicBezTo>
                    <a:cubicBezTo>
                      <a:pt x="108" y="169"/>
                      <a:pt x="107" y="161"/>
                      <a:pt x="107" y="153"/>
                    </a:cubicBezTo>
                    <a:cubicBezTo>
                      <a:pt x="113" y="151"/>
                      <a:pt x="118" y="149"/>
                      <a:pt x="123" y="146"/>
                    </a:cubicBezTo>
                    <a:cubicBezTo>
                      <a:pt x="128" y="152"/>
                      <a:pt x="134" y="158"/>
                      <a:pt x="135" y="159"/>
                    </a:cubicBezTo>
                    <a:cubicBezTo>
                      <a:pt x="137" y="161"/>
                      <a:pt x="138" y="161"/>
                      <a:pt x="140" y="161"/>
                    </a:cubicBezTo>
                    <a:cubicBezTo>
                      <a:pt x="141" y="161"/>
                      <a:pt x="143" y="161"/>
                      <a:pt x="144" y="160"/>
                    </a:cubicBezTo>
                    <a:cubicBezTo>
                      <a:pt x="146" y="159"/>
                      <a:pt x="147" y="157"/>
                      <a:pt x="147" y="156"/>
                    </a:cubicBezTo>
                    <a:cubicBezTo>
                      <a:pt x="147" y="154"/>
                      <a:pt x="147" y="152"/>
                      <a:pt x="146" y="151"/>
                    </a:cubicBezTo>
                    <a:cubicBezTo>
                      <a:pt x="145" y="149"/>
                      <a:pt x="140" y="142"/>
                      <a:pt x="136" y="135"/>
                    </a:cubicBezTo>
                    <a:cubicBezTo>
                      <a:pt x="140" y="131"/>
                      <a:pt x="143" y="126"/>
                      <a:pt x="145" y="121"/>
                    </a:cubicBezTo>
                    <a:cubicBezTo>
                      <a:pt x="154" y="124"/>
                      <a:pt x="162" y="126"/>
                      <a:pt x="164" y="127"/>
                    </a:cubicBezTo>
                    <a:cubicBezTo>
                      <a:pt x="166" y="127"/>
                      <a:pt x="168" y="127"/>
                      <a:pt x="169" y="126"/>
                    </a:cubicBezTo>
                    <a:cubicBezTo>
                      <a:pt x="170" y="125"/>
                      <a:pt x="172" y="124"/>
                      <a:pt x="172" y="123"/>
                    </a:cubicBezTo>
                    <a:cubicBezTo>
                      <a:pt x="173" y="121"/>
                      <a:pt x="173" y="119"/>
                      <a:pt x="172" y="118"/>
                    </a:cubicBezTo>
                    <a:cubicBezTo>
                      <a:pt x="172" y="116"/>
                      <a:pt x="171" y="115"/>
                      <a:pt x="169" y="114"/>
                    </a:cubicBezTo>
                    <a:cubicBezTo>
                      <a:pt x="168" y="113"/>
                      <a:pt x="159" y="109"/>
                      <a:pt x="151" y="105"/>
                    </a:cubicBezTo>
                    <a:cubicBezTo>
                      <a:pt x="153" y="100"/>
                      <a:pt x="153" y="94"/>
                      <a:pt x="153" y="89"/>
                    </a:cubicBezTo>
                    <a:cubicBezTo>
                      <a:pt x="162" y="87"/>
                      <a:pt x="171" y="85"/>
                      <a:pt x="173" y="84"/>
                    </a:cubicBezTo>
                    <a:cubicBezTo>
                      <a:pt x="175" y="84"/>
                      <a:pt x="176" y="83"/>
                      <a:pt x="177" y="81"/>
                    </a:cubicBezTo>
                    <a:cubicBezTo>
                      <a:pt x="178" y="80"/>
                      <a:pt x="178" y="78"/>
                      <a:pt x="178" y="76"/>
                    </a:cubicBezTo>
                    <a:cubicBezTo>
                      <a:pt x="178" y="75"/>
                      <a:pt x="177" y="73"/>
                      <a:pt x="175" y="72"/>
                    </a:cubicBezTo>
                    <a:close/>
                    <a:moveTo>
                      <a:pt x="96" y="137"/>
                    </a:moveTo>
                    <a:cubicBezTo>
                      <a:pt x="71" y="141"/>
                      <a:pt x="47" y="122"/>
                      <a:pt x="43" y="96"/>
                    </a:cubicBezTo>
                    <a:cubicBezTo>
                      <a:pt x="39" y="69"/>
                      <a:pt x="57" y="45"/>
                      <a:pt x="82" y="41"/>
                    </a:cubicBezTo>
                    <a:cubicBezTo>
                      <a:pt x="108" y="38"/>
                      <a:pt x="131" y="56"/>
                      <a:pt x="135" y="83"/>
                    </a:cubicBezTo>
                    <a:cubicBezTo>
                      <a:pt x="139" y="109"/>
                      <a:pt x="121" y="133"/>
                      <a:pt x="96" y="137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ş1iḑé">
                <a:extLst>
                  <a:ext uri="{FF2B5EF4-FFF2-40B4-BE49-F238E27FC236}">
                    <a16:creationId xmlns:a16="http://schemas.microsoft.com/office/drawing/2014/main" id="{4800DFC1-E274-40F5-A9B0-040D0C69956E}"/>
                  </a:ext>
                </a:extLst>
              </p:cNvPr>
              <p:cNvSpPr/>
              <p:nvPr/>
            </p:nvSpPr>
            <p:spPr bwMode="auto">
              <a:xfrm>
                <a:off x="3593747" y="4772656"/>
                <a:ext cx="134686" cy="13468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3" y="39"/>
                  </a:cxn>
                  <a:cxn ang="0">
                    <a:pos x="39" y="66"/>
                  </a:cxn>
                  <a:cxn ang="0">
                    <a:pos x="66" y="30"/>
                  </a:cxn>
                  <a:cxn ang="0">
                    <a:pos x="30" y="3"/>
                  </a:cxn>
                  <a:cxn ang="0">
                    <a:pos x="36" y="50"/>
                  </a:cxn>
                  <a:cxn ang="0">
                    <a:pos x="18" y="36"/>
                  </a:cxn>
                  <a:cxn ang="0">
                    <a:pos x="32" y="18"/>
                  </a:cxn>
                  <a:cxn ang="0">
                    <a:pos x="50" y="32"/>
                  </a:cxn>
                  <a:cxn ang="0">
                    <a:pos x="36" y="50"/>
                  </a:cxn>
                </a:cxnLst>
                <a:rect l="0" t="0" r="r" b="b"/>
                <a:pathLst>
                  <a:path w="68" h="68">
                    <a:moveTo>
                      <a:pt x="30" y="3"/>
                    </a:moveTo>
                    <a:cubicBezTo>
                      <a:pt x="12" y="5"/>
                      <a:pt x="0" y="21"/>
                      <a:pt x="3" y="39"/>
                    </a:cubicBezTo>
                    <a:cubicBezTo>
                      <a:pt x="5" y="56"/>
                      <a:pt x="21" y="68"/>
                      <a:pt x="39" y="66"/>
                    </a:cubicBezTo>
                    <a:cubicBezTo>
                      <a:pt x="56" y="63"/>
                      <a:pt x="68" y="47"/>
                      <a:pt x="66" y="30"/>
                    </a:cubicBezTo>
                    <a:cubicBezTo>
                      <a:pt x="63" y="12"/>
                      <a:pt x="47" y="0"/>
                      <a:pt x="30" y="3"/>
                    </a:cubicBezTo>
                    <a:close/>
                    <a:moveTo>
                      <a:pt x="36" y="50"/>
                    </a:moveTo>
                    <a:cubicBezTo>
                      <a:pt x="28" y="51"/>
                      <a:pt x="20" y="45"/>
                      <a:pt x="18" y="36"/>
                    </a:cubicBezTo>
                    <a:cubicBezTo>
                      <a:pt x="17" y="28"/>
                      <a:pt x="23" y="20"/>
                      <a:pt x="32" y="18"/>
                    </a:cubicBezTo>
                    <a:cubicBezTo>
                      <a:pt x="41" y="17"/>
                      <a:pt x="49" y="23"/>
                      <a:pt x="50" y="32"/>
                    </a:cubicBezTo>
                    <a:cubicBezTo>
                      <a:pt x="51" y="41"/>
                      <a:pt x="45" y="49"/>
                      <a:pt x="36" y="50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îSlîḓê">
                <a:extLst>
                  <a:ext uri="{FF2B5EF4-FFF2-40B4-BE49-F238E27FC236}">
                    <a16:creationId xmlns:a16="http://schemas.microsoft.com/office/drawing/2014/main" id="{947F12AE-0853-4D59-9B5B-9E7A881839D1}"/>
                  </a:ext>
                </a:extLst>
              </p:cNvPr>
              <p:cNvSpPr/>
              <p:nvPr/>
            </p:nvSpPr>
            <p:spPr bwMode="auto">
              <a:xfrm>
                <a:off x="3784277" y="4431015"/>
                <a:ext cx="294009" cy="297294"/>
              </a:xfrm>
              <a:custGeom>
                <a:avLst/>
                <a:gdLst/>
                <a:ahLst/>
                <a:cxnLst>
                  <a:cxn ang="0">
                    <a:pos x="133" y="80"/>
                  </a:cxn>
                  <a:cxn ang="0">
                    <a:pos x="131" y="71"/>
                  </a:cxn>
                  <a:cxn ang="0">
                    <a:pos x="146" y="67"/>
                  </a:cxn>
                  <a:cxn ang="0">
                    <a:pos x="137" y="59"/>
                  </a:cxn>
                  <a:cxn ang="0">
                    <a:pos x="126" y="52"/>
                  </a:cxn>
                  <a:cxn ang="0">
                    <a:pos x="139" y="43"/>
                  </a:cxn>
                  <a:cxn ang="0">
                    <a:pos x="128" y="39"/>
                  </a:cxn>
                  <a:cxn ang="0">
                    <a:pos x="115" y="36"/>
                  </a:cxn>
                  <a:cxn ang="0">
                    <a:pos x="124" y="23"/>
                  </a:cxn>
                  <a:cxn ang="0">
                    <a:pos x="112" y="22"/>
                  </a:cxn>
                  <a:cxn ang="0">
                    <a:pos x="99" y="24"/>
                  </a:cxn>
                  <a:cxn ang="0">
                    <a:pos x="103" y="9"/>
                  </a:cxn>
                  <a:cxn ang="0">
                    <a:pos x="92" y="13"/>
                  </a:cxn>
                  <a:cxn ang="0">
                    <a:pos x="80" y="19"/>
                  </a:cxn>
                  <a:cxn ang="0">
                    <a:pos x="79" y="4"/>
                  </a:cxn>
                  <a:cxn ang="0">
                    <a:pos x="70" y="10"/>
                  </a:cxn>
                  <a:cxn ang="0">
                    <a:pos x="60" y="20"/>
                  </a:cxn>
                  <a:cxn ang="0">
                    <a:pos x="54" y="6"/>
                  </a:cxn>
                  <a:cxn ang="0">
                    <a:pos x="48" y="16"/>
                  </a:cxn>
                  <a:cxn ang="0">
                    <a:pos x="42" y="28"/>
                  </a:cxn>
                  <a:cxn ang="0">
                    <a:pos x="32" y="18"/>
                  </a:cxn>
                  <a:cxn ang="0">
                    <a:pos x="29" y="29"/>
                  </a:cxn>
                  <a:cxn ang="0">
                    <a:pos x="28" y="42"/>
                  </a:cxn>
                  <a:cxn ang="0">
                    <a:pos x="14" y="36"/>
                  </a:cxn>
                  <a:cxn ang="0">
                    <a:pos x="16" y="47"/>
                  </a:cxn>
                  <a:cxn ang="0">
                    <a:pos x="20" y="60"/>
                  </a:cxn>
                  <a:cxn ang="0">
                    <a:pos x="5" y="59"/>
                  </a:cxn>
                  <a:cxn ang="0">
                    <a:pos x="10" y="69"/>
                  </a:cxn>
                  <a:cxn ang="0">
                    <a:pos x="18" y="75"/>
                  </a:cxn>
                  <a:cxn ang="0">
                    <a:pos x="10" y="82"/>
                  </a:cxn>
                  <a:cxn ang="0">
                    <a:pos x="5" y="92"/>
                  </a:cxn>
                  <a:cxn ang="0">
                    <a:pos x="20" y="91"/>
                  </a:cxn>
                  <a:cxn ang="0">
                    <a:pos x="16" y="103"/>
                  </a:cxn>
                  <a:cxn ang="0">
                    <a:pos x="14" y="115"/>
                  </a:cxn>
                  <a:cxn ang="0">
                    <a:pos x="28" y="108"/>
                  </a:cxn>
                  <a:cxn ang="0">
                    <a:pos x="29" y="122"/>
                  </a:cxn>
                  <a:cxn ang="0">
                    <a:pos x="32" y="133"/>
                  </a:cxn>
                  <a:cxn ang="0">
                    <a:pos x="42" y="122"/>
                  </a:cxn>
                  <a:cxn ang="0">
                    <a:pos x="48" y="135"/>
                  </a:cxn>
                  <a:cxn ang="0">
                    <a:pos x="54" y="144"/>
                  </a:cxn>
                  <a:cxn ang="0">
                    <a:pos x="60" y="130"/>
                  </a:cxn>
                  <a:cxn ang="0">
                    <a:pos x="70" y="140"/>
                  </a:cxn>
                  <a:cxn ang="0">
                    <a:pos x="79" y="147"/>
                  </a:cxn>
                  <a:cxn ang="0">
                    <a:pos x="80" y="132"/>
                  </a:cxn>
                  <a:cxn ang="0">
                    <a:pos x="92" y="138"/>
                  </a:cxn>
                  <a:cxn ang="0">
                    <a:pos x="103" y="141"/>
                  </a:cxn>
                  <a:cxn ang="0">
                    <a:pos x="99" y="127"/>
                  </a:cxn>
                  <a:cxn ang="0">
                    <a:pos x="112" y="128"/>
                  </a:cxn>
                  <a:cxn ang="0">
                    <a:pos x="124" y="128"/>
                  </a:cxn>
                  <a:cxn ang="0">
                    <a:pos x="115" y="115"/>
                  </a:cxn>
                  <a:cxn ang="0">
                    <a:pos x="128" y="112"/>
                  </a:cxn>
                  <a:cxn ang="0">
                    <a:pos x="139" y="107"/>
                  </a:cxn>
                  <a:cxn ang="0">
                    <a:pos x="126" y="99"/>
                  </a:cxn>
                  <a:cxn ang="0">
                    <a:pos x="137" y="91"/>
                  </a:cxn>
                  <a:cxn ang="0">
                    <a:pos x="146" y="84"/>
                  </a:cxn>
                  <a:cxn ang="0">
                    <a:pos x="60" y="75"/>
                  </a:cxn>
                </a:cxnLst>
                <a:rect l="0" t="0" r="r" b="b"/>
                <a:pathLst>
                  <a:path w="149" h="151">
                    <a:moveTo>
                      <a:pt x="146" y="84"/>
                    </a:moveTo>
                    <a:cubicBezTo>
                      <a:pt x="143" y="83"/>
                      <a:pt x="141" y="82"/>
                      <a:pt x="139" y="82"/>
                    </a:cubicBezTo>
                    <a:cubicBezTo>
                      <a:pt x="137" y="81"/>
                      <a:pt x="135" y="81"/>
                      <a:pt x="133" y="80"/>
                    </a:cubicBezTo>
                    <a:cubicBezTo>
                      <a:pt x="132" y="80"/>
                      <a:pt x="132" y="80"/>
                      <a:pt x="131" y="80"/>
                    </a:cubicBezTo>
                    <a:cubicBezTo>
                      <a:pt x="131" y="78"/>
                      <a:pt x="131" y="77"/>
                      <a:pt x="131" y="75"/>
                    </a:cubicBezTo>
                    <a:cubicBezTo>
                      <a:pt x="131" y="74"/>
                      <a:pt x="131" y="72"/>
                      <a:pt x="131" y="71"/>
                    </a:cubicBezTo>
                    <a:cubicBezTo>
                      <a:pt x="132" y="71"/>
                      <a:pt x="132" y="71"/>
                      <a:pt x="133" y="70"/>
                    </a:cubicBezTo>
                    <a:cubicBezTo>
                      <a:pt x="135" y="70"/>
                      <a:pt x="137" y="69"/>
                      <a:pt x="139" y="69"/>
                    </a:cubicBezTo>
                    <a:cubicBezTo>
                      <a:pt x="141" y="68"/>
                      <a:pt x="143" y="68"/>
                      <a:pt x="146" y="67"/>
                    </a:cubicBezTo>
                    <a:cubicBezTo>
                      <a:pt x="148" y="66"/>
                      <a:pt x="149" y="64"/>
                      <a:pt x="149" y="62"/>
                    </a:cubicBezTo>
                    <a:cubicBezTo>
                      <a:pt x="148" y="60"/>
                      <a:pt x="146" y="58"/>
                      <a:pt x="144" y="59"/>
                    </a:cubicBezTo>
                    <a:cubicBezTo>
                      <a:pt x="142" y="59"/>
                      <a:pt x="140" y="59"/>
                      <a:pt x="137" y="59"/>
                    </a:cubicBezTo>
                    <a:cubicBezTo>
                      <a:pt x="135" y="59"/>
                      <a:pt x="133" y="60"/>
                      <a:pt x="131" y="60"/>
                    </a:cubicBezTo>
                    <a:cubicBezTo>
                      <a:pt x="130" y="60"/>
                      <a:pt x="130" y="60"/>
                      <a:pt x="129" y="60"/>
                    </a:cubicBezTo>
                    <a:cubicBezTo>
                      <a:pt x="128" y="57"/>
                      <a:pt x="127" y="54"/>
                      <a:pt x="126" y="52"/>
                    </a:cubicBezTo>
                    <a:cubicBezTo>
                      <a:pt x="127" y="51"/>
                      <a:pt x="127" y="51"/>
                      <a:pt x="128" y="51"/>
                    </a:cubicBezTo>
                    <a:cubicBezTo>
                      <a:pt x="129" y="49"/>
                      <a:pt x="131" y="48"/>
                      <a:pt x="133" y="47"/>
                    </a:cubicBezTo>
                    <a:cubicBezTo>
                      <a:pt x="135" y="46"/>
                      <a:pt x="137" y="44"/>
                      <a:pt x="139" y="43"/>
                    </a:cubicBezTo>
                    <a:cubicBezTo>
                      <a:pt x="140" y="42"/>
                      <a:pt x="141" y="39"/>
                      <a:pt x="140" y="38"/>
                    </a:cubicBezTo>
                    <a:cubicBezTo>
                      <a:pt x="139" y="36"/>
                      <a:pt x="136" y="35"/>
                      <a:pt x="134" y="36"/>
                    </a:cubicBezTo>
                    <a:cubicBezTo>
                      <a:pt x="132" y="37"/>
                      <a:pt x="130" y="38"/>
                      <a:pt x="128" y="39"/>
                    </a:cubicBezTo>
                    <a:cubicBezTo>
                      <a:pt x="126" y="39"/>
                      <a:pt x="124" y="40"/>
                      <a:pt x="122" y="41"/>
                    </a:cubicBezTo>
                    <a:cubicBezTo>
                      <a:pt x="122" y="41"/>
                      <a:pt x="121" y="42"/>
                      <a:pt x="121" y="42"/>
                    </a:cubicBezTo>
                    <a:cubicBezTo>
                      <a:pt x="119" y="40"/>
                      <a:pt x="117" y="38"/>
                      <a:pt x="115" y="36"/>
                    </a:cubicBezTo>
                    <a:cubicBezTo>
                      <a:pt x="115" y="35"/>
                      <a:pt x="116" y="34"/>
                      <a:pt x="116" y="34"/>
                    </a:cubicBezTo>
                    <a:cubicBezTo>
                      <a:pt x="117" y="32"/>
                      <a:pt x="119" y="30"/>
                      <a:pt x="120" y="29"/>
                    </a:cubicBezTo>
                    <a:cubicBezTo>
                      <a:pt x="121" y="27"/>
                      <a:pt x="122" y="25"/>
                      <a:pt x="124" y="23"/>
                    </a:cubicBezTo>
                    <a:cubicBezTo>
                      <a:pt x="125" y="21"/>
                      <a:pt x="124" y="19"/>
                      <a:pt x="123" y="17"/>
                    </a:cubicBezTo>
                    <a:cubicBezTo>
                      <a:pt x="121" y="16"/>
                      <a:pt x="119" y="16"/>
                      <a:pt x="117" y="18"/>
                    </a:cubicBezTo>
                    <a:cubicBezTo>
                      <a:pt x="115" y="19"/>
                      <a:pt x="114" y="21"/>
                      <a:pt x="112" y="22"/>
                    </a:cubicBezTo>
                    <a:cubicBezTo>
                      <a:pt x="111" y="24"/>
                      <a:pt x="109" y="25"/>
                      <a:pt x="108" y="27"/>
                    </a:cubicBezTo>
                    <a:cubicBezTo>
                      <a:pt x="107" y="27"/>
                      <a:pt x="107" y="28"/>
                      <a:pt x="106" y="28"/>
                    </a:cubicBezTo>
                    <a:cubicBezTo>
                      <a:pt x="104" y="27"/>
                      <a:pt x="102" y="25"/>
                      <a:pt x="99" y="24"/>
                    </a:cubicBezTo>
                    <a:cubicBezTo>
                      <a:pt x="99" y="23"/>
                      <a:pt x="99" y="23"/>
                      <a:pt x="100" y="22"/>
                    </a:cubicBezTo>
                    <a:cubicBezTo>
                      <a:pt x="100" y="20"/>
                      <a:pt x="101" y="18"/>
                      <a:pt x="101" y="16"/>
                    </a:cubicBezTo>
                    <a:cubicBezTo>
                      <a:pt x="102" y="14"/>
                      <a:pt x="102" y="12"/>
                      <a:pt x="103" y="9"/>
                    </a:cubicBezTo>
                    <a:cubicBezTo>
                      <a:pt x="103" y="7"/>
                      <a:pt x="102" y="5"/>
                      <a:pt x="100" y="4"/>
                    </a:cubicBezTo>
                    <a:cubicBezTo>
                      <a:pt x="98" y="4"/>
                      <a:pt x="96" y="4"/>
                      <a:pt x="95" y="6"/>
                    </a:cubicBezTo>
                    <a:cubicBezTo>
                      <a:pt x="94" y="9"/>
                      <a:pt x="93" y="11"/>
                      <a:pt x="92" y="13"/>
                    </a:cubicBezTo>
                    <a:cubicBezTo>
                      <a:pt x="91" y="15"/>
                      <a:pt x="90" y="16"/>
                      <a:pt x="89" y="18"/>
                    </a:cubicBezTo>
                    <a:cubicBezTo>
                      <a:pt x="89" y="19"/>
                      <a:pt x="89" y="19"/>
                      <a:pt x="88" y="20"/>
                    </a:cubicBezTo>
                    <a:cubicBezTo>
                      <a:pt x="86" y="19"/>
                      <a:pt x="83" y="19"/>
                      <a:pt x="80" y="19"/>
                    </a:cubicBezTo>
                    <a:cubicBezTo>
                      <a:pt x="80" y="18"/>
                      <a:pt x="80" y="17"/>
                      <a:pt x="80" y="17"/>
                    </a:cubicBezTo>
                    <a:cubicBezTo>
                      <a:pt x="80" y="15"/>
                      <a:pt x="79" y="13"/>
                      <a:pt x="79" y="10"/>
                    </a:cubicBezTo>
                    <a:cubicBezTo>
                      <a:pt x="79" y="8"/>
                      <a:pt x="79" y="6"/>
                      <a:pt x="79" y="4"/>
                    </a:cubicBezTo>
                    <a:cubicBezTo>
                      <a:pt x="78" y="1"/>
                      <a:pt x="77" y="0"/>
                      <a:pt x="74" y="0"/>
                    </a:cubicBezTo>
                    <a:cubicBezTo>
                      <a:pt x="72" y="0"/>
                      <a:pt x="70" y="1"/>
                      <a:pt x="70" y="4"/>
                    </a:cubicBezTo>
                    <a:cubicBezTo>
                      <a:pt x="70" y="6"/>
                      <a:pt x="70" y="8"/>
                      <a:pt x="70" y="10"/>
                    </a:cubicBezTo>
                    <a:cubicBezTo>
                      <a:pt x="69" y="13"/>
                      <a:pt x="69" y="15"/>
                      <a:pt x="69" y="17"/>
                    </a:cubicBezTo>
                    <a:cubicBezTo>
                      <a:pt x="69" y="17"/>
                      <a:pt x="69" y="18"/>
                      <a:pt x="69" y="19"/>
                    </a:cubicBezTo>
                    <a:cubicBezTo>
                      <a:pt x="66" y="19"/>
                      <a:pt x="63" y="19"/>
                      <a:pt x="60" y="20"/>
                    </a:cubicBezTo>
                    <a:cubicBezTo>
                      <a:pt x="60" y="19"/>
                      <a:pt x="60" y="19"/>
                      <a:pt x="59" y="18"/>
                    </a:cubicBezTo>
                    <a:cubicBezTo>
                      <a:pt x="59" y="16"/>
                      <a:pt x="58" y="15"/>
                      <a:pt x="57" y="13"/>
                    </a:cubicBezTo>
                    <a:cubicBezTo>
                      <a:pt x="56" y="11"/>
                      <a:pt x="55" y="9"/>
                      <a:pt x="54" y="6"/>
                    </a:cubicBezTo>
                    <a:cubicBezTo>
                      <a:pt x="53" y="4"/>
                      <a:pt x="51" y="4"/>
                      <a:pt x="49" y="4"/>
                    </a:cubicBezTo>
                    <a:cubicBezTo>
                      <a:pt x="47" y="5"/>
                      <a:pt x="45" y="7"/>
                      <a:pt x="46" y="9"/>
                    </a:cubicBezTo>
                    <a:cubicBezTo>
                      <a:pt x="47" y="12"/>
                      <a:pt x="47" y="14"/>
                      <a:pt x="48" y="16"/>
                    </a:cubicBezTo>
                    <a:cubicBezTo>
                      <a:pt x="48" y="18"/>
                      <a:pt x="49" y="20"/>
                      <a:pt x="49" y="22"/>
                    </a:cubicBezTo>
                    <a:cubicBezTo>
                      <a:pt x="49" y="23"/>
                      <a:pt x="50" y="23"/>
                      <a:pt x="50" y="24"/>
                    </a:cubicBezTo>
                    <a:cubicBezTo>
                      <a:pt x="47" y="25"/>
                      <a:pt x="45" y="27"/>
                      <a:pt x="42" y="28"/>
                    </a:cubicBezTo>
                    <a:cubicBezTo>
                      <a:pt x="42" y="28"/>
                      <a:pt x="41" y="27"/>
                      <a:pt x="41" y="27"/>
                    </a:cubicBezTo>
                    <a:cubicBezTo>
                      <a:pt x="39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30" y="16"/>
                      <a:pt x="28" y="16"/>
                      <a:pt x="26" y="17"/>
                    </a:cubicBezTo>
                    <a:cubicBezTo>
                      <a:pt x="24" y="19"/>
                      <a:pt x="24" y="21"/>
                      <a:pt x="25" y="23"/>
                    </a:cubicBezTo>
                    <a:cubicBezTo>
                      <a:pt x="27" y="25"/>
                      <a:pt x="28" y="27"/>
                      <a:pt x="29" y="29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3" y="34"/>
                      <a:pt x="33" y="35"/>
                      <a:pt x="34" y="36"/>
                    </a:cubicBezTo>
                    <a:cubicBezTo>
                      <a:pt x="32" y="38"/>
                      <a:pt x="30" y="40"/>
                      <a:pt x="28" y="42"/>
                    </a:cubicBezTo>
                    <a:cubicBezTo>
                      <a:pt x="28" y="42"/>
                      <a:pt x="27" y="41"/>
                      <a:pt x="26" y="41"/>
                    </a:cubicBezTo>
                    <a:cubicBezTo>
                      <a:pt x="25" y="40"/>
                      <a:pt x="23" y="39"/>
                      <a:pt x="21" y="39"/>
                    </a:cubicBezTo>
                    <a:cubicBezTo>
                      <a:pt x="19" y="38"/>
                      <a:pt x="17" y="37"/>
                      <a:pt x="14" y="36"/>
                    </a:cubicBezTo>
                    <a:cubicBezTo>
                      <a:pt x="13" y="35"/>
                      <a:pt x="10" y="36"/>
                      <a:pt x="9" y="38"/>
                    </a:cubicBezTo>
                    <a:cubicBezTo>
                      <a:pt x="8" y="39"/>
                      <a:pt x="9" y="42"/>
                      <a:pt x="10" y="43"/>
                    </a:cubicBezTo>
                    <a:cubicBezTo>
                      <a:pt x="12" y="44"/>
                      <a:pt x="14" y="46"/>
                      <a:pt x="16" y="47"/>
                    </a:cubicBezTo>
                    <a:cubicBezTo>
                      <a:pt x="18" y="48"/>
                      <a:pt x="19" y="49"/>
                      <a:pt x="21" y="51"/>
                    </a:cubicBezTo>
                    <a:cubicBezTo>
                      <a:pt x="21" y="51"/>
                      <a:pt x="22" y="51"/>
                      <a:pt x="23" y="52"/>
                    </a:cubicBezTo>
                    <a:cubicBezTo>
                      <a:pt x="21" y="54"/>
                      <a:pt x="20" y="57"/>
                      <a:pt x="20" y="60"/>
                    </a:cubicBezTo>
                    <a:cubicBezTo>
                      <a:pt x="19" y="60"/>
                      <a:pt x="18" y="60"/>
                      <a:pt x="18" y="60"/>
                    </a:cubicBezTo>
                    <a:cubicBezTo>
                      <a:pt x="16" y="60"/>
                      <a:pt x="14" y="59"/>
                      <a:pt x="11" y="59"/>
                    </a:cubicBezTo>
                    <a:cubicBezTo>
                      <a:pt x="9" y="59"/>
                      <a:pt x="7" y="59"/>
                      <a:pt x="5" y="59"/>
                    </a:cubicBezTo>
                    <a:cubicBezTo>
                      <a:pt x="2" y="58"/>
                      <a:pt x="1" y="60"/>
                      <a:pt x="0" y="62"/>
                    </a:cubicBezTo>
                    <a:cubicBezTo>
                      <a:pt x="0" y="64"/>
                      <a:pt x="1" y="66"/>
                      <a:pt x="3" y="67"/>
                    </a:cubicBezTo>
                    <a:cubicBezTo>
                      <a:pt x="5" y="68"/>
                      <a:pt x="8" y="68"/>
                      <a:pt x="10" y="69"/>
                    </a:cubicBezTo>
                    <a:cubicBezTo>
                      <a:pt x="12" y="69"/>
                      <a:pt x="14" y="70"/>
                      <a:pt x="16" y="70"/>
                    </a:cubicBezTo>
                    <a:cubicBezTo>
                      <a:pt x="16" y="71"/>
                      <a:pt x="17" y="71"/>
                      <a:pt x="18" y="71"/>
                    </a:cubicBezTo>
                    <a:cubicBezTo>
                      <a:pt x="18" y="72"/>
                      <a:pt x="18" y="74"/>
                      <a:pt x="18" y="75"/>
                    </a:cubicBezTo>
                    <a:cubicBezTo>
                      <a:pt x="18" y="77"/>
                      <a:pt x="18" y="78"/>
                      <a:pt x="18" y="80"/>
                    </a:cubicBezTo>
                    <a:cubicBezTo>
                      <a:pt x="17" y="80"/>
                      <a:pt x="16" y="80"/>
                      <a:pt x="16" y="80"/>
                    </a:cubicBezTo>
                    <a:cubicBezTo>
                      <a:pt x="14" y="81"/>
                      <a:pt x="12" y="81"/>
                      <a:pt x="10" y="82"/>
                    </a:cubicBezTo>
                    <a:cubicBezTo>
                      <a:pt x="8" y="82"/>
                      <a:pt x="5" y="83"/>
                      <a:pt x="3" y="84"/>
                    </a:cubicBezTo>
                    <a:cubicBezTo>
                      <a:pt x="1" y="84"/>
                      <a:pt x="0" y="86"/>
                      <a:pt x="0" y="88"/>
                    </a:cubicBezTo>
                    <a:cubicBezTo>
                      <a:pt x="1" y="90"/>
                      <a:pt x="2" y="92"/>
                      <a:pt x="5" y="92"/>
                    </a:cubicBezTo>
                    <a:cubicBezTo>
                      <a:pt x="7" y="92"/>
                      <a:pt x="9" y="91"/>
                      <a:pt x="11" y="91"/>
                    </a:cubicBezTo>
                    <a:cubicBezTo>
                      <a:pt x="14" y="91"/>
                      <a:pt x="16" y="91"/>
                      <a:pt x="18" y="91"/>
                    </a:cubicBezTo>
                    <a:cubicBezTo>
                      <a:pt x="18" y="91"/>
                      <a:pt x="19" y="91"/>
                      <a:pt x="20" y="91"/>
                    </a:cubicBezTo>
                    <a:cubicBezTo>
                      <a:pt x="20" y="93"/>
                      <a:pt x="21" y="96"/>
                      <a:pt x="23" y="99"/>
                    </a:cubicBezTo>
                    <a:cubicBezTo>
                      <a:pt x="22" y="99"/>
                      <a:pt x="21" y="99"/>
                      <a:pt x="21" y="100"/>
                    </a:cubicBezTo>
                    <a:cubicBezTo>
                      <a:pt x="19" y="101"/>
                      <a:pt x="18" y="102"/>
                      <a:pt x="16" y="103"/>
                    </a:cubicBezTo>
                    <a:cubicBezTo>
                      <a:pt x="14" y="105"/>
                      <a:pt x="12" y="106"/>
                      <a:pt x="10" y="107"/>
                    </a:cubicBezTo>
                    <a:cubicBezTo>
                      <a:pt x="9" y="109"/>
                      <a:pt x="8" y="111"/>
                      <a:pt x="9" y="113"/>
                    </a:cubicBezTo>
                    <a:cubicBezTo>
                      <a:pt x="10" y="115"/>
                      <a:pt x="13" y="116"/>
                      <a:pt x="14" y="115"/>
                    </a:cubicBezTo>
                    <a:cubicBezTo>
                      <a:pt x="17" y="114"/>
                      <a:pt x="19" y="113"/>
                      <a:pt x="21" y="112"/>
                    </a:cubicBezTo>
                    <a:cubicBezTo>
                      <a:pt x="23" y="111"/>
                      <a:pt x="25" y="110"/>
                      <a:pt x="26" y="109"/>
                    </a:cubicBezTo>
                    <a:cubicBezTo>
                      <a:pt x="27" y="109"/>
                      <a:pt x="28" y="109"/>
                      <a:pt x="28" y="108"/>
                    </a:cubicBezTo>
                    <a:cubicBezTo>
                      <a:pt x="30" y="111"/>
                      <a:pt x="32" y="113"/>
                      <a:pt x="34" y="115"/>
                    </a:cubicBezTo>
                    <a:cubicBezTo>
                      <a:pt x="33" y="116"/>
                      <a:pt x="33" y="116"/>
                      <a:pt x="33" y="117"/>
                    </a:cubicBezTo>
                    <a:cubicBezTo>
                      <a:pt x="31" y="118"/>
                      <a:pt x="30" y="120"/>
                      <a:pt x="29" y="122"/>
                    </a:cubicBezTo>
                    <a:cubicBezTo>
                      <a:pt x="28" y="124"/>
                      <a:pt x="27" y="126"/>
                      <a:pt x="25" y="128"/>
                    </a:cubicBezTo>
                    <a:cubicBezTo>
                      <a:pt x="24" y="129"/>
                      <a:pt x="24" y="132"/>
                      <a:pt x="26" y="133"/>
                    </a:cubicBezTo>
                    <a:cubicBezTo>
                      <a:pt x="28" y="134"/>
                      <a:pt x="30" y="134"/>
                      <a:pt x="32" y="133"/>
                    </a:cubicBezTo>
                    <a:cubicBezTo>
                      <a:pt x="33" y="131"/>
                      <a:pt x="35" y="130"/>
                      <a:pt x="36" y="128"/>
                    </a:cubicBezTo>
                    <a:cubicBezTo>
                      <a:pt x="38" y="127"/>
                      <a:pt x="39" y="125"/>
                      <a:pt x="41" y="124"/>
                    </a:cubicBezTo>
                    <a:cubicBezTo>
                      <a:pt x="41" y="123"/>
                      <a:pt x="42" y="123"/>
                      <a:pt x="42" y="122"/>
                    </a:cubicBezTo>
                    <a:cubicBezTo>
                      <a:pt x="45" y="124"/>
                      <a:pt x="47" y="125"/>
                      <a:pt x="50" y="127"/>
                    </a:cubicBezTo>
                    <a:cubicBezTo>
                      <a:pt x="50" y="127"/>
                      <a:pt x="49" y="128"/>
                      <a:pt x="49" y="129"/>
                    </a:cubicBezTo>
                    <a:cubicBezTo>
                      <a:pt x="49" y="130"/>
                      <a:pt x="48" y="132"/>
                      <a:pt x="48" y="135"/>
                    </a:cubicBezTo>
                    <a:cubicBezTo>
                      <a:pt x="47" y="137"/>
                      <a:pt x="47" y="139"/>
                      <a:pt x="46" y="141"/>
                    </a:cubicBezTo>
                    <a:cubicBezTo>
                      <a:pt x="45" y="143"/>
                      <a:pt x="47" y="145"/>
                      <a:pt x="49" y="146"/>
                    </a:cubicBezTo>
                    <a:cubicBezTo>
                      <a:pt x="51" y="147"/>
                      <a:pt x="53" y="146"/>
                      <a:pt x="54" y="144"/>
                    </a:cubicBezTo>
                    <a:cubicBezTo>
                      <a:pt x="55" y="142"/>
                      <a:pt x="56" y="140"/>
                      <a:pt x="57" y="138"/>
                    </a:cubicBezTo>
                    <a:cubicBezTo>
                      <a:pt x="58" y="136"/>
                      <a:pt x="59" y="134"/>
                      <a:pt x="59" y="132"/>
                    </a:cubicBezTo>
                    <a:cubicBezTo>
                      <a:pt x="60" y="132"/>
                      <a:pt x="60" y="131"/>
                      <a:pt x="60" y="130"/>
                    </a:cubicBezTo>
                    <a:cubicBezTo>
                      <a:pt x="63" y="131"/>
                      <a:pt x="66" y="132"/>
                      <a:pt x="69" y="132"/>
                    </a:cubicBezTo>
                    <a:cubicBezTo>
                      <a:pt x="69" y="133"/>
                      <a:pt x="69" y="133"/>
                      <a:pt x="69" y="134"/>
                    </a:cubicBezTo>
                    <a:cubicBezTo>
                      <a:pt x="69" y="136"/>
                      <a:pt x="69" y="138"/>
                      <a:pt x="70" y="140"/>
                    </a:cubicBezTo>
                    <a:cubicBezTo>
                      <a:pt x="70" y="142"/>
                      <a:pt x="70" y="145"/>
                      <a:pt x="70" y="147"/>
                    </a:cubicBezTo>
                    <a:cubicBezTo>
                      <a:pt x="70" y="149"/>
                      <a:pt x="72" y="151"/>
                      <a:pt x="74" y="151"/>
                    </a:cubicBezTo>
                    <a:cubicBezTo>
                      <a:pt x="77" y="151"/>
                      <a:pt x="78" y="149"/>
                      <a:pt x="79" y="147"/>
                    </a:cubicBezTo>
                    <a:cubicBezTo>
                      <a:pt x="79" y="145"/>
                      <a:pt x="79" y="142"/>
                      <a:pt x="79" y="140"/>
                    </a:cubicBezTo>
                    <a:cubicBezTo>
                      <a:pt x="79" y="138"/>
                      <a:pt x="80" y="136"/>
                      <a:pt x="80" y="134"/>
                    </a:cubicBezTo>
                    <a:cubicBezTo>
                      <a:pt x="80" y="133"/>
                      <a:pt x="80" y="133"/>
                      <a:pt x="80" y="132"/>
                    </a:cubicBezTo>
                    <a:cubicBezTo>
                      <a:pt x="83" y="132"/>
                      <a:pt x="86" y="131"/>
                      <a:pt x="88" y="130"/>
                    </a:cubicBezTo>
                    <a:cubicBezTo>
                      <a:pt x="89" y="131"/>
                      <a:pt x="89" y="132"/>
                      <a:pt x="89" y="132"/>
                    </a:cubicBezTo>
                    <a:cubicBezTo>
                      <a:pt x="90" y="134"/>
                      <a:pt x="91" y="136"/>
                      <a:pt x="92" y="138"/>
                    </a:cubicBezTo>
                    <a:cubicBezTo>
                      <a:pt x="93" y="140"/>
                      <a:pt x="94" y="142"/>
                      <a:pt x="95" y="144"/>
                    </a:cubicBezTo>
                    <a:cubicBezTo>
                      <a:pt x="96" y="146"/>
                      <a:pt x="98" y="147"/>
                      <a:pt x="100" y="146"/>
                    </a:cubicBezTo>
                    <a:cubicBezTo>
                      <a:pt x="102" y="145"/>
                      <a:pt x="103" y="143"/>
                      <a:pt x="103" y="141"/>
                    </a:cubicBezTo>
                    <a:cubicBezTo>
                      <a:pt x="102" y="139"/>
                      <a:pt x="102" y="137"/>
                      <a:pt x="101" y="135"/>
                    </a:cubicBezTo>
                    <a:cubicBezTo>
                      <a:pt x="101" y="132"/>
                      <a:pt x="100" y="130"/>
                      <a:pt x="100" y="129"/>
                    </a:cubicBezTo>
                    <a:cubicBezTo>
                      <a:pt x="99" y="128"/>
                      <a:pt x="99" y="127"/>
                      <a:pt x="99" y="127"/>
                    </a:cubicBezTo>
                    <a:cubicBezTo>
                      <a:pt x="102" y="125"/>
                      <a:pt x="104" y="124"/>
                      <a:pt x="106" y="122"/>
                    </a:cubicBezTo>
                    <a:cubicBezTo>
                      <a:pt x="107" y="123"/>
                      <a:pt x="107" y="123"/>
                      <a:pt x="108" y="124"/>
                    </a:cubicBezTo>
                    <a:cubicBezTo>
                      <a:pt x="109" y="125"/>
                      <a:pt x="111" y="127"/>
                      <a:pt x="112" y="128"/>
                    </a:cubicBezTo>
                    <a:cubicBezTo>
                      <a:pt x="114" y="130"/>
                      <a:pt x="115" y="131"/>
                      <a:pt x="117" y="133"/>
                    </a:cubicBezTo>
                    <a:cubicBezTo>
                      <a:pt x="119" y="134"/>
                      <a:pt x="121" y="134"/>
                      <a:pt x="123" y="133"/>
                    </a:cubicBezTo>
                    <a:cubicBezTo>
                      <a:pt x="124" y="132"/>
                      <a:pt x="125" y="129"/>
                      <a:pt x="124" y="128"/>
                    </a:cubicBezTo>
                    <a:cubicBezTo>
                      <a:pt x="122" y="126"/>
                      <a:pt x="121" y="124"/>
                      <a:pt x="120" y="122"/>
                    </a:cubicBezTo>
                    <a:cubicBezTo>
                      <a:pt x="119" y="120"/>
                      <a:pt x="117" y="118"/>
                      <a:pt x="116" y="117"/>
                    </a:cubicBezTo>
                    <a:cubicBezTo>
                      <a:pt x="116" y="116"/>
                      <a:pt x="115" y="116"/>
                      <a:pt x="115" y="115"/>
                    </a:cubicBezTo>
                    <a:cubicBezTo>
                      <a:pt x="117" y="113"/>
                      <a:pt x="119" y="111"/>
                      <a:pt x="121" y="108"/>
                    </a:cubicBezTo>
                    <a:cubicBezTo>
                      <a:pt x="121" y="109"/>
                      <a:pt x="122" y="109"/>
                      <a:pt x="122" y="109"/>
                    </a:cubicBezTo>
                    <a:cubicBezTo>
                      <a:pt x="124" y="110"/>
                      <a:pt x="126" y="111"/>
                      <a:pt x="128" y="112"/>
                    </a:cubicBezTo>
                    <a:cubicBezTo>
                      <a:pt x="130" y="113"/>
                      <a:pt x="132" y="114"/>
                      <a:pt x="134" y="115"/>
                    </a:cubicBezTo>
                    <a:cubicBezTo>
                      <a:pt x="136" y="116"/>
                      <a:pt x="139" y="115"/>
                      <a:pt x="140" y="113"/>
                    </a:cubicBezTo>
                    <a:cubicBezTo>
                      <a:pt x="141" y="111"/>
                      <a:pt x="140" y="109"/>
                      <a:pt x="139" y="107"/>
                    </a:cubicBezTo>
                    <a:cubicBezTo>
                      <a:pt x="137" y="106"/>
                      <a:pt x="135" y="105"/>
                      <a:pt x="133" y="103"/>
                    </a:cubicBezTo>
                    <a:cubicBezTo>
                      <a:pt x="131" y="102"/>
                      <a:pt x="129" y="101"/>
                      <a:pt x="128" y="100"/>
                    </a:cubicBezTo>
                    <a:cubicBezTo>
                      <a:pt x="127" y="99"/>
                      <a:pt x="127" y="99"/>
                      <a:pt x="126" y="99"/>
                    </a:cubicBezTo>
                    <a:cubicBezTo>
                      <a:pt x="127" y="96"/>
                      <a:pt x="128" y="93"/>
                      <a:pt x="129" y="91"/>
                    </a:cubicBezTo>
                    <a:cubicBezTo>
                      <a:pt x="130" y="91"/>
                      <a:pt x="130" y="91"/>
                      <a:pt x="131" y="91"/>
                    </a:cubicBezTo>
                    <a:cubicBezTo>
                      <a:pt x="133" y="91"/>
                      <a:pt x="135" y="91"/>
                      <a:pt x="137" y="91"/>
                    </a:cubicBezTo>
                    <a:cubicBezTo>
                      <a:pt x="140" y="91"/>
                      <a:pt x="142" y="92"/>
                      <a:pt x="144" y="92"/>
                    </a:cubicBezTo>
                    <a:cubicBezTo>
                      <a:pt x="146" y="92"/>
                      <a:pt x="148" y="90"/>
                      <a:pt x="149" y="88"/>
                    </a:cubicBezTo>
                    <a:cubicBezTo>
                      <a:pt x="149" y="86"/>
                      <a:pt x="148" y="84"/>
                      <a:pt x="146" y="84"/>
                    </a:cubicBezTo>
                    <a:close/>
                    <a:moveTo>
                      <a:pt x="89" y="75"/>
                    </a:moveTo>
                    <a:cubicBezTo>
                      <a:pt x="89" y="83"/>
                      <a:pt x="82" y="89"/>
                      <a:pt x="74" y="89"/>
                    </a:cubicBezTo>
                    <a:cubicBezTo>
                      <a:pt x="67" y="89"/>
                      <a:pt x="60" y="83"/>
                      <a:pt x="60" y="75"/>
                    </a:cubicBezTo>
                    <a:cubicBezTo>
                      <a:pt x="60" y="67"/>
                      <a:pt x="67" y="61"/>
                      <a:pt x="74" y="61"/>
                    </a:cubicBezTo>
                    <a:cubicBezTo>
                      <a:pt x="82" y="61"/>
                      <a:pt x="89" y="67"/>
                      <a:pt x="89" y="75"/>
                    </a:cubicBezTo>
                    <a:close/>
                  </a:path>
                </a:pathLst>
              </a:custGeom>
              <a:solidFill>
                <a:srgbClr val="B7B7B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ïSliḍê">
                <a:extLst>
                  <a:ext uri="{FF2B5EF4-FFF2-40B4-BE49-F238E27FC236}">
                    <a16:creationId xmlns:a16="http://schemas.microsoft.com/office/drawing/2014/main" id="{F03A1626-E2AE-4D3D-B589-1BEB7170F476}"/>
                  </a:ext>
                </a:extLst>
              </p:cNvPr>
              <p:cNvSpPr/>
              <p:nvPr/>
            </p:nvSpPr>
            <p:spPr bwMode="auto">
              <a:xfrm>
                <a:off x="5801276" y="2032955"/>
                <a:ext cx="2143471" cy="2146757"/>
              </a:xfrm>
              <a:custGeom>
                <a:avLst/>
                <a:gdLst/>
                <a:ahLst/>
                <a:cxnLst>
                  <a:cxn ang="0">
                    <a:pos x="1043" y="507"/>
                  </a:cxn>
                  <a:cxn ang="0">
                    <a:pos x="1036" y="455"/>
                  </a:cxn>
                  <a:cxn ang="0">
                    <a:pos x="1024" y="404"/>
                  </a:cxn>
                  <a:cxn ang="0">
                    <a:pos x="1007" y="355"/>
                  </a:cxn>
                  <a:cxn ang="0">
                    <a:pos x="985" y="307"/>
                  </a:cxn>
                  <a:cxn ang="0">
                    <a:pos x="957" y="263"/>
                  </a:cxn>
                  <a:cxn ang="0">
                    <a:pos x="926" y="221"/>
                  </a:cxn>
                  <a:cxn ang="0">
                    <a:pos x="890" y="183"/>
                  </a:cxn>
                  <a:cxn ang="0">
                    <a:pos x="850" y="149"/>
                  </a:cxn>
                  <a:cxn ang="0">
                    <a:pos x="807" y="119"/>
                  </a:cxn>
                  <a:cxn ang="0">
                    <a:pos x="761" y="93"/>
                  </a:cxn>
                  <a:cxn ang="0">
                    <a:pos x="713" y="73"/>
                  </a:cxn>
                  <a:cxn ang="0">
                    <a:pos x="663" y="58"/>
                  </a:cxn>
                  <a:cxn ang="0">
                    <a:pos x="611" y="48"/>
                  </a:cxn>
                  <a:cxn ang="0">
                    <a:pos x="559" y="44"/>
                  </a:cxn>
                  <a:cxn ang="0">
                    <a:pos x="507" y="45"/>
                  </a:cxn>
                  <a:cxn ang="0">
                    <a:pos x="455" y="52"/>
                  </a:cxn>
                  <a:cxn ang="0">
                    <a:pos x="404" y="64"/>
                  </a:cxn>
                  <a:cxn ang="0">
                    <a:pos x="354" y="81"/>
                  </a:cxn>
                  <a:cxn ang="0">
                    <a:pos x="307" y="104"/>
                  </a:cxn>
                  <a:cxn ang="0">
                    <a:pos x="262" y="131"/>
                  </a:cxn>
                  <a:cxn ang="0">
                    <a:pos x="221" y="163"/>
                  </a:cxn>
                  <a:cxn ang="0">
                    <a:pos x="183" y="199"/>
                  </a:cxn>
                  <a:cxn ang="0">
                    <a:pos x="148" y="239"/>
                  </a:cxn>
                  <a:cxn ang="0">
                    <a:pos x="119" y="282"/>
                  </a:cxn>
                  <a:cxn ang="0">
                    <a:pos x="93" y="328"/>
                  </a:cxn>
                  <a:cxn ang="0">
                    <a:pos x="73" y="376"/>
                  </a:cxn>
                  <a:cxn ang="0">
                    <a:pos x="58" y="426"/>
                  </a:cxn>
                  <a:cxn ang="0">
                    <a:pos x="48" y="478"/>
                  </a:cxn>
                  <a:cxn ang="0">
                    <a:pos x="44" y="530"/>
                  </a:cxn>
                  <a:cxn ang="0">
                    <a:pos x="45" y="582"/>
                  </a:cxn>
                  <a:cxn ang="0">
                    <a:pos x="52" y="634"/>
                  </a:cxn>
                  <a:cxn ang="0">
                    <a:pos x="64" y="686"/>
                  </a:cxn>
                  <a:cxn ang="0">
                    <a:pos x="81" y="735"/>
                  </a:cxn>
                  <a:cxn ang="0">
                    <a:pos x="104" y="782"/>
                  </a:cxn>
                  <a:cxn ang="0">
                    <a:pos x="131" y="827"/>
                  </a:cxn>
                  <a:cxn ang="0">
                    <a:pos x="163" y="869"/>
                  </a:cxn>
                  <a:cxn ang="0">
                    <a:pos x="199" y="907"/>
                  </a:cxn>
                  <a:cxn ang="0">
                    <a:pos x="238" y="941"/>
                  </a:cxn>
                  <a:cxn ang="0">
                    <a:pos x="281" y="971"/>
                  </a:cxn>
                  <a:cxn ang="0">
                    <a:pos x="327" y="996"/>
                  </a:cxn>
                  <a:cxn ang="0">
                    <a:pos x="375" y="1017"/>
                  </a:cxn>
                  <a:cxn ang="0">
                    <a:pos x="426" y="1032"/>
                  </a:cxn>
                  <a:cxn ang="0">
                    <a:pos x="477" y="1041"/>
                  </a:cxn>
                  <a:cxn ang="0">
                    <a:pos x="529" y="1046"/>
                  </a:cxn>
                  <a:cxn ang="0">
                    <a:pos x="582" y="1045"/>
                  </a:cxn>
                  <a:cxn ang="0">
                    <a:pos x="633" y="1038"/>
                  </a:cxn>
                  <a:cxn ang="0">
                    <a:pos x="684" y="1026"/>
                  </a:cxn>
                  <a:cxn ang="0">
                    <a:pos x="734" y="1009"/>
                  </a:cxn>
                  <a:cxn ang="0">
                    <a:pos x="781" y="986"/>
                  </a:cxn>
                  <a:cxn ang="0">
                    <a:pos x="826" y="959"/>
                  </a:cxn>
                  <a:cxn ang="0">
                    <a:pos x="867" y="927"/>
                  </a:cxn>
                  <a:cxn ang="0">
                    <a:pos x="906" y="891"/>
                  </a:cxn>
                  <a:cxn ang="0">
                    <a:pos x="940" y="851"/>
                  </a:cxn>
                  <a:cxn ang="0">
                    <a:pos x="970" y="808"/>
                  </a:cxn>
                  <a:cxn ang="0">
                    <a:pos x="995" y="762"/>
                  </a:cxn>
                  <a:cxn ang="0">
                    <a:pos x="1015" y="714"/>
                  </a:cxn>
                  <a:cxn ang="0">
                    <a:pos x="1030" y="664"/>
                  </a:cxn>
                  <a:cxn ang="0">
                    <a:pos x="1040" y="612"/>
                  </a:cxn>
                  <a:cxn ang="0">
                    <a:pos x="1044" y="560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1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1" y="533"/>
                      <a:pt x="1078" y="533"/>
                    </a:cubicBezTo>
                    <a:cubicBezTo>
                      <a:pt x="1074" y="533"/>
                      <a:pt x="1059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5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8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8"/>
                      <a:pt x="1077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4" y="422"/>
                    </a:cubicBezTo>
                    <a:cubicBezTo>
                      <a:pt x="1060" y="423"/>
                      <a:pt x="1045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8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3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1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40" y="321"/>
                      <a:pt x="1038" y="319"/>
                      <a:pt x="1035" y="317"/>
                    </a:cubicBezTo>
                    <a:cubicBezTo>
                      <a:pt x="1032" y="316"/>
                      <a:pt x="1030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2" y="321"/>
                      <a:pt x="988" y="314"/>
                      <a:pt x="985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9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70" y="282"/>
                    </a:cubicBezTo>
                    <a:cubicBezTo>
                      <a:pt x="966" y="275"/>
                      <a:pt x="962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9"/>
                    </a:cubicBezTo>
                    <a:cubicBezTo>
                      <a:pt x="935" y="233"/>
                      <a:pt x="930" y="227"/>
                      <a:pt x="926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1"/>
                    </a:cubicBezTo>
                    <a:cubicBezTo>
                      <a:pt x="946" y="178"/>
                      <a:pt x="944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6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2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5" y="138"/>
                      <a:pt x="892" y="140"/>
                    </a:cubicBezTo>
                    <a:cubicBezTo>
                      <a:pt x="890" y="142"/>
                      <a:pt x="878" y="153"/>
                      <a:pt x="868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6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6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9" y="75"/>
                      <a:pt x="816" y="73"/>
                    </a:cubicBezTo>
                    <a:cubicBezTo>
                      <a:pt x="813" y="72"/>
                      <a:pt x="811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5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3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5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7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7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4" y="20"/>
                    </a:cubicBezTo>
                    <a:cubicBezTo>
                      <a:pt x="643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2" y="18"/>
                      <a:pt x="612" y="15"/>
                    </a:cubicBezTo>
                    <a:cubicBezTo>
                      <a:pt x="612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1" y="7"/>
                      <a:pt x="589" y="9"/>
                      <a:pt x="588" y="12"/>
                    </a:cubicBezTo>
                    <a:cubicBezTo>
                      <a:pt x="588" y="15"/>
                      <a:pt x="584" y="31"/>
                      <a:pt x="582" y="45"/>
                    </a:cubicBezTo>
                    <a:cubicBezTo>
                      <a:pt x="574" y="45"/>
                      <a:pt x="567" y="44"/>
                      <a:pt x="559" y="44"/>
                    </a:cubicBezTo>
                    <a:cubicBezTo>
                      <a:pt x="558" y="30"/>
                      <a:pt x="556" y="14"/>
                      <a:pt x="556" y="11"/>
                    </a:cubicBezTo>
                    <a:cubicBezTo>
                      <a:pt x="556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1"/>
                    </a:cubicBezTo>
                    <a:cubicBezTo>
                      <a:pt x="532" y="14"/>
                      <a:pt x="531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8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70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6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70" y="32"/>
                    </a:cubicBezTo>
                    <a:cubicBezTo>
                      <a:pt x="368" y="35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9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9" y="92"/>
                      <a:pt x="289" y="79"/>
                      <a:pt x="288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9" y="91"/>
                      <a:pt x="275" y="105"/>
                      <a:pt x="281" y="119"/>
                    </a:cubicBezTo>
                    <a:cubicBezTo>
                      <a:pt x="275" y="123"/>
                      <a:pt x="269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3" y="102"/>
                    </a:cubicBezTo>
                    <a:cubicBezTo>
                      <a:pt x="230" y="102"/>
                      <a:pt x="227" y="103"/>
                      <a:pt x="225" y="104"/>
                    </a:cubicBezTo>
                    <a:cubicBezTo>
                      <a:pt x="222" y="106"/>
                      <a:pt x="221" y="109"/>
                      <a:pt x="220" y="111"/>
                    </a:cubicBezTo>
                    <a:cubicBezTo>
                      <a:pt x="219" y="114"/>
                      <a:pt x="220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7" y="153"/>
                      <a:pt x="178" y="156"/>
                    </a:cubicBezTo>
                    <a:cubicBezTo>
                      <a:pt x="180" y="158"/>
                      <a:pt x="190" y="171"/>
                      <a:pt x="199" y="183"/>
                    </a:cubicBezTo>
                    <a:cubicBezTo>
                      <a:pt x="193" y="188"/>
                      <a:pt x="188" y="193"/>
                      <a:pt x="183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1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9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3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6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3" y="275"/>
                      <a:pt x="119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80" y="323"/>
                      <a:pt x="65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9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9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4" y="369"/>
                      <a:pt x="40" y="369"/>
                    </a:cubicBezTo>
                    <a:cubicBezTo>
                      <a:pt x="37" y="368"/>
                      <a:pt x="35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1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5" y="426"/>
                      <a:pt x="13" y="429"/>
                      <a:pt x="12" y="432"/>
                    </a:cubicBezTo>
                    <a:cubicBezTo>
                      <a:pt x="12" y="435"/>
                      <a:pt x="12" y="438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1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1" y="533"/>
                    </a:cubicBezTo>
                    <a:cubicBezTo>
                      <a:pt x="8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8" y="556"/>
                      <a:pt x="11" y="557"/>
                    </a:cubicBezTo>
                    <a:cubicBezTo>
                      <a:pt x="14" y="557"/>
                      <a:pt x="30" y="559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2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3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1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8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5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1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5" y="721"/>
                      <a:pt x="37" y="722"/>
                      <a:pt x="40" y="721"/>
                    </a:cubicBezTo>
                    <a:cubicBezTo>
                      <a:pt x="44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9" y="742"/>
                      <a:pt x="55" y="750"/>
                      <a:pt x="52" y="752"/>
                    </a:cubicBezTo>
                    <a:cubicBezTo>
                      <a:pt x="49" y="753"/>
                      <a:pt x="48" y="756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9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5" y="772"/>
                      <a:pt x="80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9" y="808"/>
                    </a:cubicBezTo>
                    <a:cubicBezTo>
                      <a:pt x="123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6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3" y="863"/>
                      <a:pt x="104" y="865"/>
                    </a:cubicBezTo>
                    <a:cubicBezTo>
                      <a:pt x="106" y="868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3" y="891"/>
                    </a:cubicBezTo>
                    <a:cubicBezTo>
                      <a:pt x="188" y="897"/>
                      <a:pt x="193" y="902"/>
                      <a:pt x="199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7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20" y="973"/>
                      <a:pt x="219" y="976"/>
                      <a:pt x="220" y="979"/>
                    </a:cubicBezTo>
                    <a:cubicBezTo>
                      <a:pt x="221" y="981"/>
                      <a:pt x="222" y="984"/>
                      <a:pt x="225" y="986"/>
                    </a:cubicBezTo>
                    <a:cubicBezTo>
                      <a:pt x="227" y="987"/>
                      <a:pt x="230" y="988"/>
                      <a:pt x="233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9" y="963"/>
                      <a:pt x="275" y="967"/>
                      <a:pt x="281" y="971"/>
                    </a:cubicBezTo>
                    <a:cubicBezTo>
                      <a:pt x="275" y="984"/>
                      <a:pt x="269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8" y="1014"/>
                    </a:cubicBezTo>
                    <a:cubicBezTo>
                      <a:pt x="289" y="1011"/>
                      <a:pt x="299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3"/>
                    </a:cubicBezTo>
                    <a:cubicBezTo>
                      <a:pt x="326" y="1044"/>
                      <a:pt x="329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3"/>
                      <a:pt x="368" y="1055"/>
                      <a:pt x="370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6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7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70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8" y="1083"/>
                      <a:pt x="499" y="1081"/>
                      <a:pt x="500" y="1078"/>
                    </a:cubicBezTo>
                    <a:cubicBezTo>
                      <a:pt x="501" y="1075"/>
                      <a:pt x="504" y="1059"/>
                      <a:pt x="507" y="1045"/>
                    </a:cubicBezTo>
                    <a:cubicBezTo>
                      <a:pt x="514" y="1045"/>
                      <a:pt x="522" y="1046"/>
                      <a:pt x="529" y="1046"/>
                    </a:cubicBezTo>
                    <a:cubicBezTo>
                      <a:pt x="531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9"/>
                      <a:pt x="552" y="1087"/>
                    </a:cubicBezTo>
                    <a:cubicBezTo>
                      <a:pt x="554" y="1085"/>
                      <a:pt x="556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7" y="1046"/>
                      <a:pt x="574" y="1045"/>
                      <a:pt x="582" y="1045"/>
                    </a:cubicBezTo>
                    <a:cubicBezTo>
                      <a:pt x="584" y="1059"/>
                      <a:pt x="588" y="1075"/>
                      <a:pt x="588" y="1078"/>
                    </a:cubicBezTo>
                    <a:cubicBezTo>
                      <a:pt x="589" y="1081"/>
                      <a:pt x="591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2" y="1078"/>
                      <a:pt x="612" y="1075"/>
                    </a:cubicBezTo>
                    <a:cubicBezTo>
                      <a:pt x="612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3" y="1067"/>
                      <a:pt x="644" y="1070"/>
                    </a:cubicBezTo>
                    <a:cubicBezTo>
                      <a:pt x="644" y="1073"/>
                      <a:pt x="646" y="1075"/>
                      <a:pt x="649" y="1077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7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7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3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3" y="1044"/>
                      <a:pt x="765" y="1043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5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1" y="1019"/>
                      <a:pt x="813" y="1018"/>
                      <a:pt x="816" y="1017"/>
                    </a:cubicBezTo>
                    <a:cubicBezTo>
                      <a:pt x="819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6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6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5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2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6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4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6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8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2" y="821"/>
                      <a:pt x="966" y="815"/>
                      <a:pt x="970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9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5" y="782"/>
                    </a:cubicBezTo>
                    <a:cubicBezTo>
                      <a:pt x="988" y="776"/>
                      <a:pt x="992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30" y="774"/>
                      <a:pt x="1032" y="774"/>
                      <a:pt x="1035" y="772"/>
                    </a:cubicBezTo>
                    <a:cubicBezTo>
                      <a:pt x="1038" y="771"/>
                      <a:pt x="1040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1" y="756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8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8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5" y="665"/>
                      <a:pt x="1060" y="667"/>
                      <a:pt x="1064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7" y="655"/>
                      <a:pt x="1076" y="652"/>
                      <a:pt x="1075" y="650"/>
                    </a:cubicBezTo>
                    <a:cubicBezTo>
                      <a:pt x="1073" y="648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8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3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5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2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9" y="559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33446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îşlïḓè">
                <a:extLst>
                  <a:ext uri="{FF2B5EF4-FFF2-40B4-BE49-F238E27FC236}">
                    <a16:creationId xmlns:a16="http://schemas.microsoft.com/office/drawing/2014/main" id="{91343F61-0DFC-4EC3-8C7D-402867B218F5}"/>
                  </a:ext>
                </a:extLst>
              </p:cNvPr>
              <p:cNvSpPr/>
              <p:nvPr/>
            </p:nvSpPr>
            <p:spPr bwMode="auto">
              <a:xfrm>
                <a:off x="3491911" y="2933049"/>
                <a:ext cx="840963" cy="840964"/>
              </a:xfrm>
              <a:custGeom>
                <a:avLst/>
                <a:gdLst/>
                <a:ahLst/>
                <a:cxnLst>
                  <a:cxn ang="0">
                    <a:pos x="420" y="206"/>
                  </a:cxn>
                  <a:cxn ang="0">
                    <a:pos x="423" y="176"/>
                  </a:cxn>
                  <a:cxn ang="0">
                    <a:pos x="410" y="149"/>
                  </a:cxn>
                  <a:cxn ang="0">
                    <a:pos x="384" y="141"/>
                  </a:cxn>
                  <a:cxn ang="0">
                    <a:pos x="394" y="103"/>
                  </a:cxn>
                  <a:cxn ang="0">
                    <a:pos x="378" y="81"/>
                  </a:cxn>
                  <a:cxn ang="0">
                    <a:pos x="340" y="77"/>
                  </a:cxn>
                  <a:cxn ang="0">
                    <a:pos x="341" y="50"/>
                  </a:cxn>
                  <a:cxn ang="0">
                    <a:pos x="320" y="28"/>
                  </a:cxn>
                  <a:cxn ang="0">
                    <a:pos x="291" y="21"/>
                  </a:cxn>
                  <a:cxn ang="0">
                    <a:pos x="268" y="36"/>
                  </a:cxn>
                  <a:cxn ang="0">
                    <a:pos x="245" y="4"/>
                  </a:cxn>
                  <a:cxn ang="0">
                    <a:pos x="218" y="1"/>
                  </a:cxn>
                  <a:cxn ang="0">
                    <a:pos x="190" y="29"/>
                  </a:cxn>
                  <a:cxn ang="0">
                    <a:pos x="170" y="10"/>
                  </a:cxn>
                  <a:cxn ang="0">
                    <a:pos x="140" y="12"/>
                  </a:cxn>
                  <a:cxn ang="0">
                    <a:pos x="116" y="30"/>
                  </a:cxn>
                  <a:cxn ang="0">
                    <a:pos x="112" y="57"/>
                  </a:cxn>
                  <a:cxn ang="0">
                    <a:pos x="74" y="54"/>
                  </a:cxn>
                  <a:cxn ang="0">
                    <a:pos x="54" y="73"/>
                  </a:cxn>
                  <a:cxn ang="0">
                    <a:pos x="58" y="112"/>
                  </a:cxn>
                  <a:cxn ang="0">
                    <a:pos x="30" y="116"/>
                  </a:cxn>
                  <a:cxn ang="0">
                    <a:pos x="13" y="140"/>
                  </a:cxn>
                  <a:cxn ang="0">
                    <a:pos x="11" y="170"/>
                  </a:cxn>
                  <a:cxn ang="0">
                    <a:pos x="29" y="190"/>
                  </a:cxn>
                  <a:cxn ang="0">
                    <a:pos x="2" y="218"/>
                  </a:cxn>
                  <a:cxn ang="0">
                    <a:pos x="4" y="245"/>
                  </a:cxn>
                  <a:cxn ang="0">
                    <a:pos x="36" y="268"/>
                  </a:cxn>
                  <a:cxn ang="0">
                    <a:pos x="21" y="291"/>
                  </a:cxn>
                  <a:cxn ang="0">
                    <a:pos x="29" y="320"/>
                  </a:cxn>
                  <a:cxn ang="0">
                    <a:pos x="50" y="341"/>
                  </a:cxn>
                  <a:cxn ang="0">
                    <a:pos x="77" y="340"/>
                  </a:cxn>
                  <a:cxn ang="0">
                    <a:pos x="81" y="379"/>
                  </a:cxn>
                  <a:cxn ang="0">
                    <a:pos x="103" y="394"/>
                  </a:cxn>
                  <a:cxn ang="0">
                    <a:pos x="141" y="384"/>
                  </a:cxn>
                  <a:cxn ang="0">
                    <a:pos x="149" y="411"/>
                  </a:cxn>
                  <a:cxn ang="0">
                    <a:pos x="176" y="424"/>
                  </a:cxn>
                  <a:cxn ang="0">
                    <a:pos x="206" y="420"/>
                  </a:cxn>
                  <a:cxn ang="0">
                    <a:pos x="223" y="399"/>
                  </a:cxn>
                  <a:cxn ang="0">
                    <a:pos x="255" y="421"/>
                  </a:cxn>
                  <a:cxn ang="0">
                    <a:pos x="281" y="414"/>
                  </a:cxn>
                  <a:cxn ang="0">
                    <a:pos x="298" y="379"/>
                  </a:cxn>
                  <a:cxn ang="0">
                    <a:pos x="323" y="389"/>
                  </a:cxn>
                  <a:cxn ang="0">
                    <a:pos x="350" y="377"/>
                  </a:cxn>
                  <a:cxn ang="0">
                    <a:pos x="367" y="352"/>
                  </a:cxn>
                  <a:cxn ang="0">
                    <a:pos x="361" y="325"/>
                  </a:cxn>
                  <a:cxn ang="0">
                    <a:pos x="399" y="315"/>
                  </a:cxn>
                  <a:cxn ang="0">
                    <a:pos x="410" y="290"/>
                  </a:cxn>
                  <a:cxn ang="0">
                    <a:pos x="394" y="255"/>
                  </a:cxn>
                  <a:cxn ang="0">
                    <a:pos x="418" y="242"/>
                  </a:cxn>
                  <a:cxn ang="0">
                    <a:pos x="63" y="213"/>
                  </a:cxn>
                </a:cxnLst>
                <a:rect l="0" t="0" r="r" b="b"/>
                <a:pathLst>
                  <a:path w="427" h="427">
                    <a:moveTo>
                      <a:pt x="420" y="221"/>
                    </a:moveTo>
                    <a:cubicBezTo>
                      <a:pt x="422" y="220"/>
                      <a:pt x="424" y="219"/>
                      <a:pt x="425" y="218"/>
                    </a:cubicBezTo>
                    <a:cubicBezTo>
                      <a:pt x="426" y="217"/>
                      <a:pt x="427" y="215"/>
                      <a:pt x="427" y="213"/>
                    </a:cubicBezTo>
                    <a:cubicBezTo>
                      <a:pt x="427" y="211"/>
                      <a:pt x="426" y="210"/>
                      <a:pt x="425" y="208"/>
                    </a:cubicBezTo>
                    <a:cubicBezTo>
                      <a:pt x="424" y="207"/>
                      <a:pt x="422" y="206"/>
                      <a:pt x="420" y="206"/>
                    </a:cubicBezTo>
                    <a:cubicBezTo>
                      <a:pt x="418" y="206"/>
                      <a:pt x="408" y="205"/>
                      <a:pt x="399" y="204"/>
                    </a:cubicBezTo>
                    <a:cubicBezTo>
                      <a:pt x="398" y="199"/>
                      <a:pt x="398" y="195"/>
                      <a:pt x="397" y="190"/>
                    </a:cubicBezTo>
                    <a:cubicBezTo>
                      <a:pt x="406" y="188"/>
                      <a:pt x="416" y="185"/>
                      <a:pt x="418" y="184"/>
                    </a:cubicBezTo>
                    <a:cubicBezTo>
                      <a:pt x="420" y="184"/>
                      <a:pt x="422" y="183"/>
                      <a:pt x="422" y="181"/>
                    </a:cubicBezTo>
                    <a:cubicBezTo>
                      <a:pt x="423" y="180"/>
                      <a:pt x="424" y="178"/>
                      <a:pt x="423" y="176"/>
                    </a:cubicBezTo>
                    <a:cubicBezTo>
                      <a:pt x="423" y="174"/>
                      <a:pt x="422" y="173"/>
                      <a:pt x="421" y="172"/>
                    </a:cubicBezTo>
                    <a:cubicBezTo>
                      <a:pt x="419" y="170"/>
                      <a:pt x="418" y="170"/>
                      <a:pt x="416" y="170"/>
                    </a:cubicBezTo>
                    <a:cubicBezTo>
                      <a:pt x="414" y="170"/>
                      <a:pt x="403" y="171"/>
                      <a:pt x="394" y="172"/>
                    </a:cubicBezTo>
                    <a:cubicBezTo>
                      <a:pt x="393" y="167"/>
                      <a:pt x="392" y="163"/>
                      <a:pt x="391" y="159"/>
                    </a:cubicBezTo>
                    <a:cubicBezTo>
                      <a:pt x="399" y="155"/>
                      <a:pt x="408" y="150"/>
                      <a:pt x="410" y="149"/>
                    </a:cubicBezTo>
                    <a:cubicBezTo>
                      <a:pt x="412" y="148"/>
                      <a:pt x="413" y="147"/>
                      <a:pt x="414" y="145"/>
                    </a:cubicBezTo>
                    <a:cubicBezTo>
                      <a:pt x="414" y="144"/>
                      <a:pt x="414" y="142"/>
                      <a:pt x="414" y="140"/>
                    </a:cubicBezTo>
                    <a:cubicBezTo>
                      <a:pt x="413" y="138"/>
                      <a:pt x="412" y="137"/>
                      <a:pt x="410" y="136"/>
                    </a:cubicBezTo>
                    <a:cubicBezTo>
                      <a:pt x="409" y="135"/>
                      <a:pt x="407" y="135"/>
                      <a:pt x="405" y="135"/>
                    </a:cubicBezTo>
                    <a:cubicBezTo>
                      <a:pt x="403" y="136"/>
                      <a:pt x="393" y="138"/>
                      <a:pt x="384" y="141"/>
                    </a:cubicBezTo>
                    <a:cubicBezTo>
                      <a:pt x="382" y="137"/>
                      <a:pt x="380" y="133"/>
                      <a:pt x="378" y="129"/>
                    </a:cubicBezTo>
                    <a:cubicBezTo>
                      <a:pt x="386" y="123"/>
                      <a:pt x="394" y="117"/>
                      <a:pt x="396" y="116"/>
                    </a:cubicBezTo>
                    <a:cubicBezTo>
                      <a:pt x="398" y="115"/>
                      <a:pt x="399" y="113"/>
                      <a:pt x="399" y="112"/>
                    </a:cubicBezTo>
                    <a:cubicBezTo>
                      <a:pt x="399" y="110"/>
                      <a:pt x="399" y="108"/>
                      <a:pt x="398" y="106"/>
                    </a:cubicBezTo>
                    <a:cubicBezTo>
                      <a:pt x="397" y="105"/>
                      <a:pt x="396" y="104"/>
                      <a:pt x="394" y="103"/>
                    </a:cubicBezTo>
                    <a:cubicBezTo>
                      <a:pt x="392" y="102"/>
                      <a:pt x="390" y="102"/>
                      <a:pt x="389" y="103"/>
                    </a:cubicBezTo>
                    <a:cubicBezTo>
                      <a:pt x="387" y="104"/>
                      <a:pt x="377" y="108"/>
                      <a:pt x="369" y="112"/>
                    </a:cubicBezTo>
                    <a:cubicBezTo>
                      <a:pt x="367" y="108"/>
                      <a:pt x="364" y="105"/>
                      <a:pt x="361" y="101"/>
                    </a:cubicBezTo>
                    <a:cubicBezTo>
                      <a:pt x="368" y="94"/>
                      <a:pt x="375" y="87"/>
                      <a:pt x="377" y="86"/>
                    </a:cubicBezTo>
                    <a:cubicBezTo>
                      <a:pt x="378" y="84"/>
                      <a:pt x="378" y="83"/>
                      <a:pt x="378" y="81"/>
                    </a:cubicBezTo>
                    <a:cubicBezTo>
                      <a:pt x="378" y="79"/>
                      <a:pt x="378" y="77"/>
                      <a:pt x="377" y="76"/>
                    </a:cubicBezTo>
                    <a:cubicBezTo>
                      <a:pt x="375" y="74"/>
                      <a:pt x="374" y="74"/>
                      <a:pt x="372" y="73"/>
                    </a:cubicBezTo>
                    <a:cubicBezTo>
                      <a:pt x="370" y="73"/>
                      <a:pt x="369" y="73"/>
                      <a:pt x="367" y="74"/>
                    </a:cubicBezTo>
                    <a:cubicBezTo>
                      <a:pt x="365" y="75"/>
                      <a:pt x="357" y="81"/>
                      <a:pt x="349" y="87"/>
                    </a:cubicBezTo>
                    <a:cubicBezTo>
                      <a:pt x="346" y="83"/>
                      <a:pt x="343" y="80"/>
                      <a:pt x="340" y="77"/>
                    </a:cubicBezTo>
                    <a:cubicBezTo>
                      <a:pt x="345" y="69"/>
                      <a:pt x="351" y="61"/>
                      <a:pt x="352" y="59"/>
                    </a:cubicBezTo>
                    <a:cubicBezTo>
                      <a:pt x="353" y="58"/>
                      <a:pt x="353" y="56"/>
                      <a:pt x="353" y="54"/>
                    </a:cubicBezTo>
                    <a:cubicBezTo>
                      <a:pt x="353" y="52"/>
                      <a:pt x="352" y="51"/>
                      <a:pt x="350" y="50"/>
                    </a:cubicBezTo>
                    <a:cubicBezTo>
                      <a:pt x="349" y="48"/>
                      <a:pt x="347" y="48"/>
                      <a:pt x="345" y="48"/>
                    </a:cubicBezTo>
                    <a:cubicBezTo>
                      <a:pt x="344" y="48"/>
                      <a:pt x="342" y="48"/>
                      <a:pt x="341" y="50"/>
                    </a:cubicBezTo>
                    <a:cubicBezTo>
                      <a:pt x="339" y="51"/>
                      <a:pt x="332" y="58"/>
                      <a:pt x="325" y="65"/>
                    </a:cubicBezTo>
                    <a:cubicBezTo>
                      <a:pt x="322" y="62"/>
                      <a:pt x="318" y="60"/>
                      <a:pt x="314" y="57"/>
                    </a:cubicBezTo>
                    <a:cubicBezTo>
                      <a:pt x="318" y="49"/>
                      <a:pt x="322" y="39"/>
                      <a:pt x="323" y="37"/>
                    </a:cubicBezTo>
                    <a:cubicBezTo>
                      <a:pt x="324" y="36"/>
                      <a:pt x="324" y="34"/>
                      <a:pt x="323" y="32"/>
                    </a:cubicBezTo>
                    <a:cubicBezTo>
                      <a:pt x="323" y="31"/>
                      <a:pt x="322" y="29"/>
                      <a:pt x="320" y="28"/>
                    </a:cubicBezTo>
                    <a:cubicBezTo>
                      <a:pt x="318" y="27"/>
                      <a:pt x="317" y="27"/>
                      <a:pt x="315" y="27"/>
                    </a:cubicBezTo>
                    <a:cubicBezTo>
                      <a:pt x="313" y="28"/>
                      <a:pt x="311" y="28"/>
                      <a:pt x="310" y="30"/>
                    </a:cubicBezTo>
                    <a:cubicBezTo>
                      <a:pt x="309" y="32"/>
                      <a:pt x="303" y="40"/>
                      <a:pt x="298" y="48"/>
                    </a:cubicBezTo>
                    <a:cubicBezTo>
                      <a:pt x="294" y="46"/>
                      <a:pt x="290" y="44"/>
                      <a:pt x="286" y="42"/>
                    </a:cubicBezTo>
                    <a:cubicBezTo>
                      <a:pt x="288" y="33"/>
                      <a:pt x="290" y="23"/>
                      <a:pt x="291" y="21"/>
                    </a:cubicBezTo>
                    <a:cubicBezTo>
                      <a:pt x="291" y="19"/>
                      <a:pt x="291" y="17"/>
                      <a:pt x="290" y="16"/>
                    </a:cubicBezTo>
                    <a:cubicBezTo>
                      <a:pt x="289" y="14"/>
                      <a:pt x="288" y="13"/>
                      <a:pt x="286" y="12"/>
                    </a:cubicBezTo>
                    <a:cubicBezTo>
                      <a:pt x="284" y="12"/>
                      <a:pt x="283" y="12"/>
                      <a:pt x="281" y="12"/>
                    </a:cubicBezTo>
                    <a:cubicBezTo>
                      <a:pt x="279" y="13"/>
                      <a:pt x="278" y="14"/>
                      <a:pt x="277" y="16"/>
                    </a:cubicBezTo>
                    <a:cubicBezTo>
                      <a:pt x="276" y="18"/>
                      <a:pt x="272" y="27"/>
                      <a:pt x="268" y="36"/>
                    </a:cubicBezTo>
                    <a:cubicBezTo>
                      <a:pt x="264" y="34"/>
                      <a:pt x="259" y="33"/>
                      <a:pt x="255" y="32"/>
                    </a:cubicBezTo>
                    <a:cubicBezTo>
                      <a:pt x="255" y="23"/>
                      <a:pt x="256" y="12"/>
                      <a:pt x="256" y="10"/>
                    </a:cubicBezTo>
                    <a:cubicBezTo>
                      <a:pt x="257" y="8"/>
                      <a:pt x="256" y="7"/>
                      <a:pt x="255" y="5"/>
                    </a:cubicBezTo>
                    <a:cubicBezTo>
                      <a:pt x="254" y="4"/>
                      <a:pt x="252" y="3"/>
                      <a:pt x="250" y="3"/>
                    </a:cubicBezTo>
                    <a:cubicBezTo>
                      <a:pt x="248" y="2"/>
                      <a:pt x="247" y="3"/>
                      <a:pt x="245" y="4"/>
                    </a:cubicBezTo>
                    <a:cubicBezTo>
                      <a:pt x="244" y="5"/>
                      <a:pt x="242" y="6"/>
                      <a:pt x="242" y="8"/>
                    </a:cubicBezTo>
                    <a:cubicBezTo>
                      <a:pt x="241" y="10"/>
                      <a:pt x="239" y="20"/>
                      <a:pt x="236" y="29"/>
                    </a:cubicBezTo>
                    <a:cubicBezTo>
                      <a:pt x="232" y="28"/>
                      <a:pt x="227" y="28"/>
                      <a:pt x="223" y="28"/>
                    </a:cubicBezTo>
                    <a:cubicBezTo>
                      <a:pt x="222" y="18"/>
                      <a:pt x="221" y="8"/>
                      <a:pt x="221" y="6"/>
                    </a:cubicBezTo>
                    <a:cubicBezTo>
                      <a:pt x="220" y="4"/>
                      <a:pt x="220" y="2"/>
                      <a:pt x="218" y="1"/>
                    </a:cubicBezTo>
                    <a:cubicBezTo>
                      <a:pt x="217" y="0"/>
                      <a:pt x="215" y="0"/>
                      <a:pt x="213" y="0"/>
                    </a:cubicBezTo>
                    <a:cubicBezTo>
                      <a:pt x="211" y="0"/>
                      <a:pt x="210" y="0"/>
                      <a:pt x="208" y="1"/>
                    </a:cubicBezTo>
                    <a:cubicBezTo>
                      <a:pt x="207" y="2"/>
                      <a:pt x="206" y="4"/>
                      <a:pt x="206" y="6"/>
                    </a:cubicBezTo>
                    <a:cubicBezTo>
                      <a:pt x="206" y="8"/>
                      <a:pt x="205" y="18"/>
                      <a:pt x="204" y="28"/>
                    </a:cubicBezTo>
                    <a:cubicBezTo>
                      <a:pt x="199" y="28"/>
                      <a:pt x="195" y="28"/>
                      <a:pt x="190" y="29"/>
                    </a:cubicBezTo>
                    <a:cubicBezTo>
                      <a:pt x="188" y="20"/>
                      <a:pt x="185" y="10"/>
                      <a:pt x="185" y="8"/>
                    </a:cubicBezTo>
                    <a:cubicBezTo>
                      <a:pt x="184" y="6"/>
                      <a:pt x="183" y="5"/>
                      <a:pt x="181" y="4"/>
                    </a:cubicBezTo>
                    <a:cubicBezTo>
                      <a:pt x="180" y="3"/>
                      <a:pt x="178" y="2"/>
                      <a:pt x="176" y="3"/>
                    </a:cubicBezTo>
                    <a:cubicBezTo>
                      <a:pt x="174" y="3"/>
                      <a:pt x="173" y="4"/>
                      <a:pt x="172" y="5"/>
                    </a:cubicBezTo>
                    <a:cubicBezTo>
                      <a:pt x="171" y="7"/>
                      <a:pt x="170" y="8"/>
                      <a:pt x="170" y="10"/>
                    </a:cubicBezTo>
                    <a:cubicBezTo>
                      <a:pt x="170" y="12"/>
                      <a:pt x="171" y="23"/>
                      <a:pt x="172" y="32"/>
                    </a:cubicBezTo>
                    <a:cubicBezTo>
                      <a:pt x="167" y="33"/>
                      <a:pt x="163" y="34"/>
                      <a:pt x="159" y="36"/>
                    </a:cubicBezTo>
                    <a:cubicBezTo>
                      <a:pt x="155" y="27"/>
                      <a:pt x="150" y="18"/>
                      <a:pt x="149" y="16"/>
                    </a:cubicBezTo>
                    <a:cubicBezTo>
                      <a:pt x="149" y="14"/>
                      <a:pt x="147" y="13"/>
                      <a:pt x="146" y="12"/>
                    </a:cubicBezTo>
                    <a:cubicBezTo>
                      <a:pt x="144" y="12"/>
                      <a:pt x="142" y="12"/>
                      <a:pt x="140" y="12"/>
                    </a:cubicBezTo>
                    <a:cubicBezTo>
                      <a:pt x="139" y="13"/>
                      <a:pt x="137" y="14"/>
                      <a:pt x="136" y="16"/>
                    </a:cubicBezTo>
                    <a:cubicBezTo>
                      <a:pt x="135" y="17"/>
                      <a:pt x="135" y="19"/>
                      <a:pt x="136" y="21"/>
                    </a:cubicBezTo>
                    <a:cubicBezTo>
                      <a:pt x="136" y="23"/>
                      <a:pt x="139" y="33"/>
                      <a:pt x="141" y="42"/>
                    </a:cubicBezTo>
                    <a:cubicBezTo>
                      <a:pt x="137" y="44"/>
                      <a:pt x="133" y="46"/>
                      <a:pt x="129" y="48"/>
                    </a:cubicBezTo>
                    <a:cubicBezTo>
                      <a:pt x="123" y="40"/>
                      <a:pt x="117" y="32"/>
                      <a:pt x="116" y="30"/>
                    </a:cubicBezTo>
                    <a:cubicBezTo>
                      <a:pt x="115" y="28"/>
                      <a:pt x="113" y="28"/>
                      <a:pt x="112" y="27"/>
                    </a:cubicBezTo>
                    <a:cubicBezTo>
                      <a:pt x="110" y="27"/>
                      <a:pt x="108" y="27"/>
                      <a:pt x="107" y="28"/>
                    </a:cubicBezTo>
                    <a:cubicBezTo>
                      <a:pt x="105" y="29"/>
                      <a:pt x="104" y="31"/>
                      <a:pt x="103" y="32"/>
                    </a:cubicBezTo>
                    <a:cubicBezTo>
                      <a:pt x="103" y="34"/>
                      <a:pt x="103" y="36"/>
                      <a:pt x="103" y="37"/>
                    </a:cubicBezTo>
                    <a:cubicBezTo>
                      <a:pt x="104" y="39"/>
                      <a:pt x="109" y="49"/>
                      <a:pt x="112" y="57"/>
                    </a:cubicBezTo>
                    <a:cubicBezTo>
                      <a:pt x="109" y="60"/>
                      <a:pt x="105" y="62"/>
                      <a:pt x="101" y="65"/>
                    </a:cubicBezTo>
                    <a:cubicBezTo>
                      <a:pt x="95" y="58"/>
                      <a:pt x="87" y="51"/>
                      <a:pt x="86" y="50"/>
                    </a:cubicBezTo>
                    <a:cubicBezTo>
                      <a:pt x="85" y="48"/>
                      <a:pt x="83" y="48"/>
                      <a:pt x="81" y="48"/>
                    </a:cubicBezTo>
                    <a:cubicBezTo>
                      <a:pt x="79" y="48"/>
                      <a:pt x="78" y="48"/>
                      <a:pt x="76" y="50"/>
                    </a:cubicBezTo>
                    <a:cubicBezTo>
                      <a:pt x="75" y="51"/>
                      <a:pt x="74" y="52"/>
                      <a:pt x="74" y="54"/>
                    </a:cubicBezTo>
                    <a:cubicBezTo>
                      <a:pt x="73" y="56"/>
                      <a:pt x="74" y="58"/>
                      <a:pt x="75" y="59"/>
                    </a:cubicBezTo>
                    <a:cubicBezTo>
                      <a:pt x="76" y="61"/>
                      <a:pt x="82" y="69"/>
                      <a:pt x="87" y="77"/>
                    </a:cubicBezTo>
                    <a:cubicBezTo>
                      <a:pt x="84" y="80"/>
                      <a:pt x="81" y="83"/>
                      <a:pt x="77" y="87"/>
                    </a:cubicBezTo>
                    <a:cubicBezTo>
                      <a:pt x="70" y="81"/>
                      <a:pt x="61" y="75"/>
                      <a:pt x="60" y="74"/>
                    </a:cubicBezTo>
                    <a:cubicBezTo>
                      <a:pt x="58" y="73"/>
                      <a:pt x="56" y="73"/>
                      <a:pt x="54" y="73"/>
                    </a:cubicBezTo>
                    <a:cubicBezTo>
                      <a:pt x="53" y="74"/>
                      <a:pt x="51" y="74"/>
                      <a:pt x="50" y="76"/>
                    </a:cubicBezTo>
                    <a:cubicBezTo>
                      <a:pt x="49" y="77"/>
                      <a:pt x="48" y="79"/>
                      <a:pt x="48" y="81"/>
                    </a:cubicBezTo>
                    <a:cubicBezTo>
                      <a:pt x="48" y="83"/>
                      <a:pt x="49" y="84"/>
                      <a:pt x="50" y="86"/>
                    </a:cubicBezTo>
                    <a:cubicBezTo>
                      <a:pt x="51" y="87"/>
                      <a:pt x="59" y="94"/>
                      <a:pt x="65" y="101"/>
                    </a:cubicBezTo>
                    <a:cubicBezTo>
                      <a:pt x="63" y="105"/>
                      <a:pt x="60" y="108"/>
                      <a:pt x="58" y="112"/>
                    </a:cubicBezTo>
                    <a:cubicBezTo>
                      <a:pt x="49" y="108"/>
                      <a:pt x="40" y="104"/>
                      <a:pt x="38" y="103"/>
                    </a:cubicBezTo>
                    <a:cubicBezTo>
                      <a:pt x="36" y="102"/>
                      <a:pt x="34" y="102"/>
                      <a:pt x="33" y="103"/>
                    </a:cubicBezTo>
                    <a:cubicBezTo>
                      <a:pt x="31" y="104"/>
                      <a:pt x="29" y="105"/>
                      <a:pt x="29" y="106"/>
                    </a:cubicBezTo>
                    <a:cubicBezTo>
                      <a:pt x="28" y="108"/>
                      <a:pt x="27" y="110"/>
                      <a:pt x="28" y="112"/>
                    </a:cubicBezTo>
                    <a:cubicBezTo>
                      <a:pt x="28" y="113"/>
                      <a:pt x="29" y="115"/>
                      <a:pt x="30" y="116"/>
                    </a:cubicBezTo>
                    <a:cubicBezTo>
                      <a:pt x="32" y="117"/>
                      <a:pt x="41" y="123"/>
                      <a:pt x="48" y="129"/>
                    </a:cubicBezTo>
                    <a:cubicBezTo>
                      <a:pt x="46" y="133"/>
                      <a:pt x="44" y="137"/>
                      <a:pt x="42" y="141"/>
                    </a:cubicBezTo>
                    <a:cubicBezTo>
                      <a:pt x="33" y="138"/>
                      <a:pt x="23" y="136"/>
                      <a:pt x="21" y="135"/>
                    </a:cubicBezTo>
                    <a:cubicBezTo>
                      <a:pt x="20" y="135"/>
                      <a:pt x="18" y="135"/>
                      <a:pt x="16" y="136"/>
                    </a:cubicBezTo>
                    <a:cubicBezTo>
                      <a:pt x="15" y="137"/>
                      <a:pt x="13" y="138"/>
                      <a:pt x="13" y="140"/>
                    </a:cubicBezTo>
                    <a:cubicBezTo>
                      <a:pt x="12" y="142"/>
                      <a:pt x="12" y="144"/>
                      <a:pt x="13" y="145"/>
                    </a:cubicBezTo>
                    <a:cubicBezTo>
                      <a:pt x="13" y="147"/>
                      <a:pt x="15" y="148"/>
                      <a:pt x="16" y="149"/>
                    </a:cubicBezTo>
                    <a:cubicBezTo>
                      <a:pt x="18" y="150"/>
                      <a:pt x="28" y="155"/>
                      <a:pt x="36" y="159"/>
                    </a:cubicBezTo>
                    <a:cubicBezTo>
                      <a:pt x="35" y="163"/>
                      <a:pt x="33" y="167"/>
                      <a:pt x="32" y="172"/>
                    </a:cubicBezTo>
                    <a:cubicBezTo>
                      <a:pt x="23" y="171"/>
                      <a:pt x="13" y="170"/>
                      <a:pt x="11" y="170"/>
                    </a:cubicBezTo>
                    <a:cubicBezTo>
                      <a:pt x="9" y="170"/>
                      <a:pt x="7" y="170"/>
                      <a:pt x="6" y="172"/>
                    </a:cubicBezTo>
                    <a:cubicBezTo>
                      <a:pt x="4" y="173"/>
                      <a:pt x="4" y="174"/>
                      <a:pt x="3" y="176"/>
                    </a:cubicBezTo>
                    <a:cubicBezTo>
                      <a:pt x="3" y="178"/>
                      <a:pt x="3" y="180"/>
                      <a:pt x="4" y="181"/>
                    </a:cubicBezTo>
                    <a:cubicBezTo>
                      <a:pt x="5" y="183"/>
                      <a:pt x="6" y="184"/>
                      <a:pt x="8" y="184"/>
                    </a:cubicBezTo>
                    <a:cubicBezTo>
                      <a:pt x="10" y="185"/>
                      <a:pt x="20" y="188"/>
                      <a:pt x="29" y="190"/>
                    </a:cubicBezTo>
                    <a:cubicBezTo>
                      <a:pt x="29" y="195"/>
                      <a:pt x="28" y="199"/>
                      <a:pt x="28" y="204"/>
                    </a:cubicBezTo>
                    <a:cubicBezTo>
                      <a:pt x="19" y="205"/>
                      <a:pt x="8" y="206"/>
                      <a:pt x="6" y="206"/>
                    </a:cubicBezTo>
                    <a:cubicBezTo>
                      <a:pt x="5" y="206"/>
                      <a:pt x="3" y="207"/>
                      <a:pt x="2" y="208"/>
                    </a:cubicBezTo>
                    <a:cubicBezTo>
                      <a:pt x="1" y="210"/>
                      <a:pt x="0" y="211"/>
                      <a:pt x="0" y="213"/>
                    </a:cubicBezTo>
                    <a:cubicBezTo>
                      <a:pt x="0" y="215"/>
                      <a:pt x="1" y="217"/>
                      <a:pt x="2" y="218"/>
                    </a:cubicBezTo>
                    <a:cubicBezTo>
                      <a:pt x="3" y="219"/>
                      <a:pt x="5" y="220"/>
                      <a:pt x="6" y="221"/>
                    </a:cubicBezTo>
                    <a:cubicBezTo>
                      <a:pt x="8" y="221"/>
                      <a:pt x="19" y="222"/>
                      <a:pt x="28" y="223"/>
                    </a:cubicBezTo>
                    <a:cubicBezTo>
                      <a:pt x="28" y="227"/>
                      <a:pt x="29" y="232"/>
                      <a:pt x="29" y="236"/>
                    </a:cubicBezTo>
                    <a:cubicBezTo>
                      <a:pt x="20" y="239"/>
                      <a:pt x="10" y="241"/>
                      <a:pt x="8" y="242"/>
                    </a:cubicBezTo>
                    <a:cubicBezTo>
                      <a:pt x="6" y="242"/>
                      <a:pt x="5" y="244"/>
                      <a:pt x="4" y="245"/>
                    </a:cubicBezTo>
                    <a:cubicBezTo>
                      <a:pt x="3" y="247"/>
                      <a:pt x="3" y="248"/>
                      <a:pt x="3" y="250"/>
                    </a:cubicBezTo>
                    <a:cubicBezTo>
                      <a:pt x="4" y="252"/>
                      <a:pt x="4" y="254"/>
                      <a:pt x="6" y="255"/>
                    </a:cubicBezTo>
                    <a:cubicBezTo>
                      <a:pt x="7" y="256"/>
                      <a:pt x="9" y="257"/>
                      <a:pt x="11" y="256"/>
                    </a:cubicBezTo>
                    <a:cubicBezTo>
                      <a:pt x="13" y="256"/>
                      <a:pt x="23" y="255"/>
                      <a:pt x="32" y="255"/>
                    </a:cubicBezTo>
                    <a:cubicBezTo>
                      <a:pt x="33" y="259"/>
                      <a:pt x="35" y="264"/>
                      <a:pt x="36" y="268"/>
                    </a:cubicBezTo>
                    <a:cubicBezTo>
                      <a:pt x="28" y="272"/>
                      <a:pt x="18" y="276"/>
                      <a:pt x="16" y="277"/>
                    </a:cubicBezTo>
                    <a:cubicBezTo>
                      <a:pt x="15" y="278"/>
                      <a:pt x="13" y="279"/>
                      <a:pt x="13" y="281"/>
                    </a:cubicBezTo>
                    <a:cubicBezTo>
                      <a:pt x="12" y="283"/>
                      <a:pt x="12" y="285"/>
                      <a:pt x="13" y="286"/>
                    </a:cubicBezTo>
                    <a:cubicBezTo>
                      <a:pt x="13" y="288"/>
                      <a:pt x="15" y="289"/>
                      <a:pt x="16" y="290"/>
                    </a:cubicBezTo>
                    <a:cubicBezTo>
                      <a:pt x="18" y="291"/>
                      <a:pt x="20" y="292"/>
                      <a:pt x="21" y="291"/>
                    </a:cubicBezTo>
                    <a:cubicBezTo>
                      <a:pt x="23" y="290"/>
                      <a:pt x="33" y="288"/>
                      <a:pt x="42" y="286"/>
                    </a:cubicBezTo>
                    <a:cubicBezTo>
                      <a:pt x="44" y="290"/>
                      <a:pt x="46" y="294"/>
                      <a:pt x="48" y="298"/>
                    </a:cubicBezTo>
                    <a:cubicBezTo>
                      <a:pt x="41" y="303"/>
                      <a:pt x="32" y="309"/>
                      <a:pt x="30" y="310"/>
                    </a:cubicBezTo>
                    <a:cubicBezTo>
                      <a:pt x="29" y="312"/>
                      <a:pt x="28" y="313"/>
                      <a:pt x="28" y="315"/>
                    </a:cubicBezTo>
                    <a:cubicBezTo>
                      <a:pt x="27" y="317"/>
                      <a:pt x="28" y="318"/>
                      <a:pt x="29" y="320"/>
                    </a:cubicBezTo>
                    <a:cubicBezTo>
                      <a:pt x="29" y="322"/>
                      <a:pt x="31" y="323"/>
                      <a:pt x="33" y="323"/>
                    </a:cubicBezTo>
                    <a:cubicBezTo>
                      <a:pt x="34" y="324"/>
                      <a:pt x="36" y="324"/>
                      <a:pt x="38" y="323"/>
                    </a:cubicBezTo>
                    <a:cubicBezTo>
                      <a:pt x="40" y="322"/>
                      <a:pt x="49" y="318"/>
                      <a:pt x="58" y="314"/>
                    </a:cubicBezTo>
                    <a:cubicBezTo>
                      <a:pt x="60" y="318"/>
                      <a:pt x="63" y="322"/>
                      <a:pt x="65" y="325"/>
                    </a:cubicBezTo>
                    <a:cubicBezTo>
                      <a:pt x="59" y="332"/>
                      <a:pt x="51" y="339"/>
                      <a:pt x="50" y="341"/>
                    </a:cubicBezTo>
                    <a:cubicBezTo>
                      <a:pt x="49" y="342"/>
                      <a:pt x="48" y="344"/>
                      <a:pt x="48" y="346"/>
                    </a:cubicBezTo>
                    <a:cubicBezTo>
                      <a:pt x="48" y="347"/>
                      <a:pt x="49" y="349"/>
                      <a:pt x="50" y="351"/>
                    </a:cubicBezTo>
                    <a:cubicBezTo>
                      <a:pt x="51" y="352"/>
                      <a:pt x="53" y="353"/>
                      <a:pt x="54" y="353"/>
                    </a:cubicBezTo>
                    <a:cubicBezTo>
                      <a:pt x="56" y="353"/>
                      <a:pt x="58" y="353"/>
                      <a:pt x="60" y="352"/>
                    </a:cubicBezTo>
                    <a:cubicBezTo>
                      <a:pt x="61" y="351"/>
                      <a:pt x="70" y="345"/>
                      <a:pt x="77" y="340"/>
                    </a:cubicBezTo>
                    <a:cubicBezTo>
                      <a:pt x="81" y="343"/>
                      <a:pt x="84" y="346"/>
                      <a:pt x="87" y="349"/>
                    </a:cubicBezTo>
                    <a:cubicBezTo>
                      <a:pt x="82" y="357"/>
                      <a:pt x="76" y="366"/>
                      <a:pt x="75" y="367"/>
                    </a:cubicBezTo>
                    <a:cubicBezTo>
                      <a:pt x="74" y="369"/>
                      <a:pt x="73" y="371"/>
                      <a:pt x="74" y="372"/>
                    </a:cubicBezTo>
                    <a:cubicBezTo>
                      <a:pt x="74" y="374"/>
                      <a:pt x="75" y="376"/>
                      <a:pt x="76" y="377"/>
                    </a:cubicBezTo>
                    <a:cubicBezTo>
                      <a:pt x="78" y="378"/>
                      <a:pt x="79" y="379"/>
                      <a:pt x="81" y="379"/>
                    </a:cubicBezTo>
                    <a:cubicBezTo>
                      <a:pt x="83" y="379"/>
                      <a:pt x="85" y="378"/>
                      <a:pt x="86" y="377"/>
                    </a:cubicBezTo>
                    <a:cubicBezTo>
                      <a:pt x="87" y="375"/>
                      <a:pt x="95" y="368"/>
                      <a:pt x="101" y="361"/>
                    </a:cubicBezTo>
                    <a:cubicBezTo>
                      <a:pt x="105" y="364"/>
                      <a:pt x="109" y="367"/>
                      <a:pt x="112" y="369"/>
                    </a:cubicBezTo>
                    <a:cubicBezTo>
                      <a:pt x="109" y="378"/>
                      <a:pt x="104" y="387"/>
                      <a:pt x="103" y="389"/>
                    </a:cubicBezTo>
                    <a:cubicBezTo>
                      <a:pt x="103" y="391"/>
                      <a:pt x="103" y="393"/>
                      <a:pt x="103" y="394"/>
                    </a:cubicBezTo>
                    <a:cubicBezTo>
                      <a:pt x="104" y="396"/>
                      <a:pt x="105" y="397"/>
                      <a:pt x="107" y="398"/>
                    </a:cubicBezTo>
                    <a:cubicBezTo>
                      <a:pt x="108" y="399"/>
                      <a:pt x="110" y="399"/>
                      <a:pt x="112" y="399"/>
                    </a:cubicBezTo>
                    <a:cubicBezTo>
                      <a:pt x="113" y="399"/>
                      <a:pt x="115" y="398"/>
                      <a:pt x="116" y="396"/>
                    </a:cubicBezTo>
                    <a:cubicBezTo>
                      <a:pt x="117" y="395"/>
                      <a:pt x="123" y="386"/>
                      <a:pt x="129" y="379"/>
                    </a:cubicBezTo>
                    <a:cubicBezTo>
                      <a:pt x="133" y="381"/>
                      <a:pt x="137" y="383"/>
                      <a:pt x="141" y="384"/>
                    </a:cubicBezTo>
                    <a:cubicBezTo>
                      <a:pt x="139" y="393"/>
                      <a:pt x="136" y="403"/>
                      <a:pt x="136" y="405"/>
                    </a:cubicBezTo>
                    <a:cubicBezTo>
                      <a:pt x="135" y="407"/>
                      <a:pt x="135" y="409"/>
                      <a:pt x="136" y="411"/>
                    </a:cubicBezTo>
                    <a:cubicBezTo>
                      <a:pt x="137" y="412"/>
                      <a:pt x="139" y="413"/>
                      <a:pt x="140" y="414"/>
                    </a:cubicBezTo>
                    <a:cubicBezTo>
                      <a:pt x="142" y="415"/>
                      <a:pt x="144" y="415"/>
                      <a:pt x="146" y="414"/>
                    </a:cubicBezTo>
                    <a:cubicBezTo>
                      <a:pt x="147" y="413"/>
                      <a:pt x="149" y="412"/>
                      <a:pt x="149" y="411"/>
                    </a:cubicBezTo>
                    <a:cubicBezTo>
                      <a:pt x="150" y="409"/>
                      <a:pt x="155" y="399"/>
                      <a:pt x="159" y="391"/>
                    </a:cubicBezTo>
                    <a:cubicBezTo>
                      <a:pt x="163" y="392"/>
                      <a:pt x="167" y="393"/>
                      <a:pt x="172" y="394"/>
                    </a:cubicBezTo>
                    <a:cubicBezTo>
                      <a:pt x="171" y="404"/>
                      <a:pt x="170" y="414"/>
                      <a:pt x="170" y="416"/>
                    </a:cubicBezTo>
                    <a:cubicBezTo>
                      <a:pt x="170" y="418"/>
                      <a:pt x="171" y="420"/>
                      <a:pt x="172" y="421"/>
                    </a:cubicBezTo>
                    <a:cubicBezTo>
                      <a:pt x="173" y="422"/>
                      <a:pt x="174" y="423"/>
                      <a:pt x="176" y="424"/>
                    </a:cubicBezTo>
                    <a:cubicBezTo>
                      <a:pt x="178" y="424"/>
                      <a:pt x="180" y="424"/>
                      <a:pt x="181" y="423"/>
                    </a:cubicBezTo>
                    <a:cubicBezTo>
                      <a:pt x="183" y="422"/>
                      <a:pt x="184" y="420"/>
                      <a:pt x="185" y="419"/>
                    </a:cubicBezTo>
                    <a:cubicBezTo>
                      <a:pt x="185" y="417"/>
                      <a:pt x="188" y="407"/>
                      <a:pt x="190" y="398"/>
                    </a:cubicBezTo>
                    <a:cubicBezTo>
                      <a:pt x="195" y="398"/>
                      <a:pt x="199" y="399"/>
                      <a:pt x="204" y="399"/>
                    </a:cubicBezTo>
                    <a:cubicBezTo>
                      <a:pt x="205" y="408"/>
                      <a:pt x="206" y="418"/>
                      <a:pt x="206" y="420"/>
                    </a:cubicBezTo>
                    <a:cubicBezTo>
                      <a:pt x="206" y="422"/>
                      <a:pt x="207" y="424"/>
                      <a:pt x="208" y="425"/>
                    </a:cubicBezTo>
                    <a:cubicBezTo>
                      <a:pt x="210" y="426"/>
                      <a:pt x="211" y="427"/>
                      <a:pt x="213" y="427"/>
                    </a:cubicBezTo>
                    <a:cubicBezTo>
                      <a:pt x="215" y="427"/>
                      <a:pt x="217" y="426"/>
                      <a:pt x="218" y="425"/>
                    </a:cubicBezTo>
                    <a:cubicBezTo>
                      <a:pt x="220" y="424"/>
                      <a:pt x="220" y="422"/>
                      <a:pt x="221" y="420"/>
                    </a:cubicBezTo>
                    <a:cubicBezTo>
                      <a:pt x="221" y="418"/>
                      <a:pt x="222" y="408"/>
                      <a:pt x="223" y="399"/>
                    </a:cubicBezTo>
                    <a:cubicBezTo>
                      <a:pt x="227" y="399"/>
                      <a:pt x="232" y="398"/>
                      <a:pt x="236" y="398"/>
                    </a:cubicBezTo>
                    <a:cubicBezTo>
                      <a:pt x="239" y="407"/>
                      <a:pt x="241" y="417"/>
                      <a:pt x="242" y="419"/>
                    </a:cubicBezTo>
                    <a:cubicBezTo>
                      <a:pt x="242" y="420"/>
                      <a:pt x="244" y="422"/>
                      <a:pt x="245" y="423"/>
                    </a:cubicBezTo>
                    <a:cubicBezTo>
                      <a:pt x="247" y="424"/>
                      <a:pt x="248" y="424"/>
                      <a:pt x="250" y="424"/>
                    </a:cubicBezTo>
                    <a:cubicBezTo>
                      <a:pt x="252" y="423"/>
                      <a:pt x="254" y="422"/>
                      <a:pt x="255" y="421"/>
                    </a:cubicBezTo>
                    <a:cubicBezTo>
                      <a:pt x="256" y="420"/>
                      <a:pt x="257" y="418"/>
                      <a:pt x="256" y="416"/>
                    </a:cubicBezTo>
                    <a:cubicBezTo>
                      <a:pt x="256" y="414"/>
                      <a:pt x="255" y="404"/>
                      <a:pt x="255" y="394"/>
                    </a:cubicBezTo>
                    <a:cubicBezTo>
                      <a:pt x="259" y="393"/>
                      <a:pt x="264" y="392"/>
                      <a:pt x="268" y="391"/>
                    </a:cubicBezTo>
                    <a:cubicBezTo>
                      <a:pt x="272" y="399"/>
                      <a:pt x="276" y="409"/>
                      <a:pt x="277" y="411"/>
                    </a:cubicBezTo>
                    <a:cubicBezTo>
                      <a:pt x="278" y="412"/>
                      <a:pt x="279" y="413"/>
                      <a:pt x="281" y="414"/>
                    </a:cubicBezTo>
                    <a:cubicBezTo>
                      <a:pt x="283" y="415"/>
                      <a:pt x="284" y="415"/>
                      <a:pt x="286" y="414"/>
                    </a:cubicBezTo>
                    <a:cubicBezTo>
                      <a:pt x="288" y="413"/>
                      <a:pt x="289" y="412"/>
                      <a:pt x="290" y="411"/>
                    </a:cubicBezTo>
                    <a:cubicBezTo>
                      <a:pt x="291" y="409"/>
                      <a:pt x="291" y="407"/>
                      <a:pt x="291" y="405"/>
                    </a:cubicBezTo>
                    <a:cubicBezTo>
                      <a:pt x="290" y="403"/>
                      <a:pt x="288" y="393"/>
                      <a:pt x="286" y="384"/>
                    </a:cubicBezTo>
                    <a:cubicBezTo>
                      <a:pt x="290" y="383"/>
                      <a:pt x="294" y="381"/>
                      <a:pt x="298" y="379"/>
                    </a:cubicBezTo>
                    <a:cubicBezTo>
                      <a:pt x="303" y="386"/>
                      <a:pt x="309" y="395"/>
                      <a:pt x="310" y="396"/>
                    </a:cubicBezTo>
                    <a:cubicBezTo>
                      <a:pt x="311" y="398"/>
                      <a:pt x="313" y="399"/>
                      <a:pt x="315" y="399"/>
                    </a:cubicBezTo>
                    <a:cubicBezTo>
                      <a:pt x="317" y="399"/>
                      <a:pt x="318" y="399"/>
                      <a:pt x="320" y="398"/>
                    </a:cubicBezTo>
                    <a:cubicBezTo>
                      <a:pt x="322" y="397"/>
                      <a:pt x="323" y="396"/>
                      <a:pt x="323" y="394"/>
                    </a:cubicBezTo>
                    <a:cubicBezTo>
                      <a:pt x="324" y="393"/>
                      <a:pt x="324" y="391"/>
                      <a:pt x="323" y="389"/>
                    </a:cubicBezTo>
                    <a:cubicBezTo>
                      <a:pt x="322" y="387"/>
                      <a:pt x="318" y="378"/>
                      <a:pt x="314" y="369"/>
                    </a:cubicBezTo>
                    <a:cubicBezTo>
                      <a:pt x="318" y="367"/>
                      <a:pt x="322" y="364"/>
                      <a:pt x="325" y="361"/>
                    </a:cubicBezTo>
                    <a:cubicBezTo>
                      <a:pt x="332" y="368"/>
                      <a:pt x="339" y="375"/>
                      <a:pt x="341" y="377"/>
                    </a:cubicBezTo>
                    <a:cubicBezTo>
                      <a:pt x="342" y="378"/>
                      <a:pt x="344" y="379"/>
                      <a:pt x="345" y="379"/>
                    </a:cubicBezTo>
                    <a:cubicBezTo>
                      <a:pt x="347" y="379"/>
                      <a:pt x="349" y="378"/>
                      <a:pt x="350" y="377"/>
                    </a:cubicBezTo>
                    <a:cubicBezTo>
                      <a:pt x="352" y="376"/>
                      <a:pt x="353" y="374"/>
                      <a:pt x="353" y="372"/>
                    </a:cubicBezTo>
                    <a:cubicBezTo>
                      <a:pt x="353" y="371"/>
                      <a:pt x="353" y="369"/>
                      <a:pt x="352" y="367"/>
                    </a:cubicBezTo>
                    <a:cubicBezTo>
                      <a:pt x="351" y="366"/>
                      <a:pt x="345" y="357"/>
                      <a:pt x="340" y="349"/>
                    </a:cubicBezTo>
                    <a:cubicBezTo>
                      <a:pt x="343" y="346"/>
                      <a:pt x="346" y="343"/>
                      <a:pt x="349" y="340"/>
                    </a:cubicBezTo>
                    <a:cubicBezTo>
                      <a:pt x="357" y="345"/>
                      <a:pt x="365" y="351"/>
                      <a:pt x="367" y="352"/>
                    </a:cubicBezTo>
                    <a:cubicBezTo>
                      <a:pt x="369" y="353"/>
                      <a:pt x="370" y="353"/>
                      <a:pt x="372" y="353"/>
                    </a:cubicBezTo>
                    <a:cubicBezTo>
                      <a:pt x="374" y="353"/>
                      <a:pt x="375" y="352"/>
                      <a:pt x="377" y="351"/>
                    </a:cubicBezTo>
                    <a:cubicBezTo>
                      <a:pt x="378" y="349"/>
                      <a:pt x="378" y="347"/>
                      <a:pt x="378" y="346"/>
                    </a:cubicBezTo>
                    <a:cubicBezTo>
                      <a:pt x="378" y="344"/>
                      <a:pt x="378" y="342"/>
                      <a:pt x="377" y="341"/>
                    </a:cubicBezTo>
                    <a:cubicBezTo>
                      <a:pt x="375" y="339"/>
                      <a:pt x="368" y="332"/>
                      <a:pt x="361" y="325"/>
                    </a:cubicBezTo>
                    <a:cubicBezTo>
                      <a:pt x="364" y="322"/>
                      <a:pt x="367" y="318"/>
                      <a:pt x="369" y="314"/>
                    </a:cubicBezTo>
                    <a:cubicBezTo>
                      <a:pt x="377" y="318"/>
                      <a:pt x="387" y="322"/>
                      <a:pt x="389" y="323"/>
                    </a:cubicBezTo>
                    <a:cubicBezTo>
                      <a:pt x="390" y="324"/>
                      <a:pt x="392" y="324"/>
                      <a:pt x="394" y="323"/>
                    </a:cubicBezTo>
                    <a:cubicBezTo>
                      <a:pt x="396" y="323"/>
                      <a:pt x="397" y="322"/>
                      <a:pt x="398" y="320"/>
                    </a:cubicBezTo>
                    <a:cubicBezTo>
                      <a:pt x="399" y="318"/>
                      <a:pt x="399" y="317"/>
                      <a:pt x="399" y="315"/>
                    </a:cubicBezTo>
                    <a:cubicBezTo>
                      <a:pt x="399" y="313"/>
                      <a:pt x="398" y="312"/>
                      <a:pt x="396" y="310"/>
                    </a:cubicBezTo>
                    <a:cubicBezTo>
                      <a:pt x="394" y="309"/>
                      <a:pt x="386" y="303"/>
                      <a:pt x="378" y="298"/>
                    </a:cubicBezTo>
                    <a:cubicBezTo>
                      <a:pt x="380" y="294"/>
                      <a:pt x="382" y="290"/>
                      <a:pt x="384" y="286"/>
                    </a:cubicBezTo>
                    <a:cubicBezTo>
                      <a:pt x="393" y="288"/>
                      <a:pt x="403" y="291"/>
                      <a:pt x="405" y="291"/>
                    </a:cubicBezTo>
                    <a:cubicBezTo>
                      <a:pt x="407" y="292"/>
                      <a:pt x="409" y="291"/>
                      <a:pt x="410" y="290"/>
                    </a:cubicBezTo>
                    <a:cubicBezTo>
                      <a:pt x="412" y="289"/>
                      <a:pt x="413" y="288"/>
                      <a:pt x="414" y="286"/>
                    </a:cubicBezTo>
                    <a:cubicBezTo>
                      <a:pt x="414" y="285"/>
                      <a:pt x="414" y="283"/>
                      <a:pt x="414" y="281"/>
                    </a:cubicBezTo>
                    <a:cubicBezTo>
                      <a:pt x="413" y="279"/>
                      <a:pt x="412" y="278"/>
                      <a:pt x="410" y="277"/>
                    </a:cubicBezTo>
                    <a:cubicBezTo>
                      <a:pt x="408" y="276"/>
                      <a:pt x="399" y="272"/>
                      <a:pt x="391" y="268"/>
                    </a:cubicBezTo>
                    <a:cubicBezTo>
                      <a:pt x="392" y="264"/>
                      <a:pt x="393" y="259"/>
                      <a:pt x="394" y="255"/>
                    </a:cubicBezTo>
                    <a:cubicBezTo>
                      <a:pt x="403" y="255"/>
                      <a:pt x="414" y="256"/>
                      <a:pt x="416" y="256"/>
                    </a:cubicBezTo>
                    <a:cubicBezTo>
                      <a:pt x="418" y="257"/>
                      <a:pt x="419" y="256"/>
                      <a:pt x="421" y="255"/>
                    </a:cubicBezTo>
                    <a:cubicBezTo>
                      <a:pt x="422" y="254"/>
                      <a:pt x="423" y="252"/>
                      <a:pt x="423" y="250"/>
                    </a:cubicBezTo>
                    <a:cubicBezTo>
                      <a:pt x="424" y="248"/>
                      <a:pt x="423" y="247"/>
                      <a:pt x="422" y="245"/>
                    </a:cubicBezTo>
                    <a:cubicBezTo>
                      <a:pt x="422" y="244"/>
                      <a:pt x="420" y="242"/>
                      <a:pt x="418" y="242"/>
                    </a:cubicBezTo>
                    <a:cubicBezTo>
                      <a:pt x="416" y="241"/>
                      <a:pt x="406" y="239"/>
                      <a:pt x="397" y="236"/>
                    </a:cubicBezTo>
                    <a:cubicBezTo>
                      <a:pt x="398" y="232"/>
                      <a:pt x="398" y="227"/>
                      <a:pt x="399" y="223"/>
                    </a:cubicBezTo>
                    <a:cubicBezTo>
                      <a:pt x="408" y="222"/>
                      <a:pt x="418" y="221"/>
                      <a:pt x="420" y="221"/>
                    </a:cubicBezTo>
                    <a:close/>
                    <a:moveTo>
                      <a:pt x="213" y="363"/>
                    </a:moveTo>
                    <a:cubicBezTo>
                      <a:pt x="130" y="363"/>
                      <a:pt x="63" y="296"/>
                      <a:pt x="63" y="213"/>
                    </a:cubicBezTo>
                    <a:cubicBezTo>
                      <a:pt x="63" y="130"/>
                      <a:pt x="130" y="63"/>
                      <a:pt x="213" y="63"/>
                    </a:cubicBezTo>
                    <a:cubicBezTo>
                      <a:pt x="296" y="63"/>
                      <a:pt x="363" y="130"/>
                      <a:pt x="363" y="213"/>
                    </a:cubicBezTo>
                    <a:cubicBezTo>
                      <a:pt x="363" y="296"/>
                      <a:pt x="296" y="363"/>
                      <a:pt x="213" y="363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îś1iḓé">
                <a:extLst>
                  <a:ext uri="{FF2B5EF4-FFF2-40B4-BE49-F238E27FC236}">
                    <a16:creationId xmlns:a16="http://schemas.microsoft.com/office/drawing/2014/main" id="{596FE677-D5E1-4E0C-9778-173F275AE3CC}"/>
                  </a:ext>
                </a:extLst>
              </p:cNvPr>
              <p:cNvSpPr/>
              <p:nvPr/>
            </p:nvSpPr>
            <p:spPr bwMode="auto">
              <a:xfrm>
                <a:off x="1920032" y="2929764"/>
                <a:ext cx="1364923" cy="1366566"/>
              </a:xfrm>
              <a:custGeom>
                <a:avLst/>
                <a:gdLst/>
                <a:ahLst/>
                <a:cxnLst>
                  <a:cxn ang="0">
                    <a:pos x="593" y="577"/>
                  </a:cxn>
                  <a:cxn ang="0">
                    <a:pos x="631" y="546"/>
                  </a:cxn>
                  <a:cxn ang="0">
                    <a:pos x="647" y="500"/>
                  </a:cxn>
                  <a:cxn ang="0">
                    <a:pos x="626" y="461"/>
                  </a:cxn>
                  <a:cxn ang="0">
                    <a:pos x="681" y="428"/>
                  </a:cxn>
                  <a:cxn ang="0">
                    <a:pos x="689" y="385"/>
                  </a:cxn>
                  <a:cxn ang="0">
                    <a:pos x="648" y="336"/>
                  </a:cxn>
                  <a:cxn ang="0">
                    <a:pos x="681" y="305"/>
                  </a:cxn>
                  <a:cxn ang="0">
                    <a:pos x="682" y="257"/>
                  </a:cxn>
                  <a:cxn ang="0">
                    <a:pos x="657" y="215"/>
                  </a:cxn>
                  <a:cxn ang="0">
                    <a:pos x="613" y="205"/>
                  </a:cxn>
                  <a:cxn ang="0">
                    <a:pos x="624" y="142"/>
                  </a:cxn>
                  <a:cxn ang="0">
                    <a:pos x="596" y="109"/>
                  </a:cxn>
                  <a:cxn ang="0">
                    <a:pos x="532" y="108"/>
                  </a:cxn>
                  <a:cxn ang="0">
                    <a:pos x="530" y="63"/>
                  </a:cxn>
                  <a:cxn ang="0">
                    <a:pos x="493" y="32"/>
                  </a:cxn>
                  <a:cxn ang="0">
                    <a:pos x="445" y="24"/>
                  </a:cxn>
                  <a:cxn ang="0">
                    <a:pos x="410" y="51"/>
                  </a:cxn>
                  <a:cxn ang="0">
                    <a:pos x="369" y="2"/>
                  </a:cxn>
                  <a:cxn ang="0">
                    <a:pos x="324" y="2"/>
                  </a:cxn>
                  <a:cxn ang="0">
                    <a:pos x="283" y="51"/>
                  </a:cxn>
                  <a:cxn ang="0">
                    <a:pos x="248" y="24"/>
                  </a:cxn>
                  <a:cxn ang="0">
                    <a:pos x="200" y="32"/>
                  </a:cxn>
                  <a:cxn ang="0">
                    <a:pos x="163" y="63"/>
                  </a:cxn>
                  <a:cxn ang="0">
                    <a:pos x="161" y="108"/>
                  </a:cxn>
                  <a:cxn ang="0">
                    <a:pos x="97" y="109"/>
                  </a:cxn>
                  <a:cxn ang="0">
                    <a:pos x="69" y="142"/>
                  </a:cxn>
                  <a:cxn ang="0">
                    <a:pos x="80" y="205"/>
                  </a:cxn>
                  <a:cxn ang="0">
                    <a:pos x="36" y="215"/>
                  </a:cxn>
                  <a:cxn ang="0">
                    <a:pos x="11" y="257"/>
                  </a:cxn>
                  <a:cxn ang="0">
                    <a:pos x="12" y="305"/>
                  </a:cxn>
                  <a:cxn ang="0">
                    <a:pos x="45" y="336"/>
                  </a:cxn>
                  <a:cxn ang="0">
                    <a:pos x="4" y="385"/>
                  </a:cxn>
                  <a:cxn ang="0">
                    <a:pos x="12" y="428"/>
                  </a:cxn>
                  <a:cxn ang="0">
                    <a:pos x="67" y="461"/>
                  </a:cxn>
                  <a:cxn ang="0">
                    <a:pos x="46" y="500"/>
                  </a:cxn>
                  <a:cxn ang="0">
                    <a:pos x="62" y="546"/>
                  </a:cxn>
                  <a:cxn ang="0">
                    <a:pos x="100" y="577"/>
                  </a:cxn>
                  <a:cxn ang="0">
                    <a:pos x="144" y="571"/>
                  </a:cxn>
                  <a:cxn ang="0">
                    <a:pos x="156" y="634"/>
                  </a:cxn>
                  <a:cxn ang="0">
                    <a:pos x="194" y="656"/>
                  </a:cxn>
                  <a:cxn ang="0">
                    <a:pos x="254" y="635"/>
                  </a:cxn>
                  <a:cxn ang="0">
                    <a:pos x="271" y="676"/>
                  </a:cxn>
                  <a:cxn ang="0">
                    <a:pos x="316" y="693"/>
                  </a:cxn>
                  <a:cxn ang="0">
                    <a:pos x="364" y="684"/>
                  </a:cxn>
                  <a:cxn ang="0">
                    <a:pos x="388" y="646"/>
                  </a:cxn>
                  <a:cxn ang="0">
                    <a:pos x="443" y="678"/>
                  </a:cxn>
                  <a:cxn ang="0">
                    <a:pos x="485" y="663"/>
                  </a:cxn>
                  <a:cxn ang="0">
                    <a:pos x="507" y="603"/>
                  </a:cxn>
                  <a:cxn ang="0">
                    <a:pos x="550" y="616"/>
                  </a:cxn>
                  <a:cxn ang="0">
                    <a:pos x="192" y="192"/>
                  </a:cxn>
                </a:cxnLst>
                <a:rect l="0" t="0" r="r" b="b"/>
                <a:pathLst>
                  <a:path w="693" h="694">
                    <a:moveTo>
                      <a:pt x="576" y="594"/>
                    </a:moveTo>
                    <a:cubicBezTo>
                      <a:pt x="579" y="596"/>
                      <a:pt x="582" y="597"/>
                      <a:pt x="584" y="596"/>
                    </a:cubicBezTo>
                    <a:cubicBezTo>
                      <a:pt x="587" y="596"/>
                      <a:pt x="590" y="595"/>
                      <a:pt x="592" y="593"/>
                    </a:cubicBezTo>
                    <a:cubicBezTo>
                      <a:pt x="594" y="591"/>
                      <a:pt x="595" y="588"/>
                      <a:pt x="596" y="585"/>
                    </a:cubicBezTo>
                    <a:cubicBezTo>
                      <a:pt x="596" y="582"/>
                      <a:pt x="595" y="579"/>
                      <a:pt x="593" y="577"/>
                    </a:cubicBezTo>
                    <a:cubicBezTo>
                      <a:pt x="591" y="574"/>
                      <a:pt x="580" y="561"/>
                      <a:pt x="571" y="550"/>
                    </a:cubicBezTo>
                    <a:cubicBezTo>
                      <a:pt x="576" y="544"/>
                      <a:pt x="580" y="538"/>
                      <a:pt x="585" y="533"/>
                    </a:cubicBezTo>
                    <a:cubicBezTo>
                      <a:pt x="598" y="540"/>
                      <a:pt x="613" y="549"/>
                      <a:pt x="616" y="550"/>
                    </a:cubicBezTo>
                    <a:cubicBezTo>
                      <a:pt x="618" y="552"/>
                      <a:pt x="621" y="552"/>
                      <a:pt x="624" y="551"/>
                    </a:cubicBezTo>
                    <a:cubicBezTo>
                      <a:pt x="627" y="551"/>
                      <a:pt x="629" y="549"/>
                      <a:pt x="631" y="546"/>
                    </a:cubicBezTo>
                    <a:cubicBezTo>
                      <a:pt x="633" y="544"/>
                      <a:pt x="633" y="541"/>
                      <a:pt x="633" y="538"/>
                    </a:cubicBezTo>
                    <a:cubicBezTo>
                      <a:pt x="633" y="535"/>
                      <a:pt x="632" y="533"/>
                      <a:pt x="629" y="531"/>
                    </a:cubicBezTo>
                    <a:cubicBezTo>
                      <a:pt x="627" y="528"/>
                      <a:pt x="614" y="517"/>
                      <a:pt x="602" y="508"/>
                    </a:cubicBezTo>
                    <a:cubicBezTo>
                      <a:pt x="606" y="501"/>
                      <a:pt x="610" y="495"/>
                      <a:pt x="613" y="488"/>
                    </a:cubicBezTo>
                    <a:cubicBezTo>
                      <a:pt x="628" y="494"/>
                      <a:pt x="644" y="499"/>
                      <a:pt x="647" y="500"/>
                    </a:cubicBezTo>
                    <a:cubicBezTo>
                      <a:pt x="650" y="501"/>
                      <a:pt x="653" y="501"/>
                      <a:pt x="655" y="500"/>
                    </a:cubicBezTo>
                    <a:cubicBezTo>
                      <a:pt x="658" y="499"/>
                      <a:pt x="660" y="497"/>
                      <a:pt x="661" y="494"/>
                    </a:cubicBezTo>
                    <a:cubicBezTo>
                      <a:pt x="663" y="491"/>
                      <a:pt x="663" y="488"/>
                      <a:pt x="662" y="485"/>
                    </a:cubicBezTo>
                    <a:cubicBezTo>
                      <a:pt x="661" y="483"/>
                      <a:pt x="660" y="480"/>
                      <a:pt x="657" y="479"/>
                    </a:cubicBezTo>
                    <a:cubicBezTo>
                      <a:pt x="654" y="477"/>
                      <a:pt x="640" y="468"/>
                      <a:pt x="626" y="461"/>
                    </a:cubicBezTo>
                    <a:cubicBezTo>
                      <a:pt x="629" y="454"/>
                      <a:pt x="632" y="447"/>
                      <a:pt x="634" y="440"/>
                    </a:cubicBezTo>
                    <a:cubicBezTo>
                      <a:pt x="649" y="442"/>
                      <a:pt x="666" y="445"/>
                      <a:pt x="669" y="446"/>
                    </a:cubicBezTo>
                    <a:cubicBezTo>
                      <a:pt x="672" y="446"/>
                      <a:pt x="675" y="445"/>
                      <a:pt x="677" y="444"/>
                    </a:cubicBezTo>
                    <a:cubicBezTo>
                      <a:pt x="679" y="442"/>
                      <a:pt x="681" y="440"/>
                      <a:pt x="682" y="437"/>
                    </a:cubicBezTo>
                    <a:cubicBezTo>
                      <a:pt x="683" y="434"/>
                      <a:pt x="682" y="431"/>
                      <a:pt x="681" y="428"/>
                    </a:cubicBezTo>
                    <a:cubicBezTo>
                      <a:pt x="680" y="426"/>
                      <a:pt x="678" y="424"/>
                      <a:pt x="675" y="423"/>
                    </a:cubicBezTo>
                    <a:cubicBezTo>
                      <a:pt x="672" y="421"/>
                      <a:pt x="656" y="415"/>
                      <a:pt x="642" y="410"/>
                    </a:cubicBezTo>
                    <a:cubicBezTo>
                      <a:pt x="643" y="403"/>
                      <a:pt x="645" y="396"/>
                      <a:pt x="646" y="388"/>
                    </a:cubicBezTo>
                    <a:cubicBezTo>
                      <a:pt x="661" y="388"/>
                      <a:pt x="678" y="388"/>
                      <a:pt x="681" y="388"/>
                    </a:cubicBezTo>
                    <a:cubicBezTo>
                      <a:pt x="684" y="388"/>
                      <a:pt x="687" y="387"/>
                      <a:pt x="689" y="385"/>
                    </a:cubicBezTo>
                    <a:cubicBezTo>
                      <a:pt x="691" y="383"/>
                      <a:pt x="692" y="380"/>
                      <a:pt x="693" y="377"/>
                    </a:cubicBezTo>
                    <a:cubicBezTo>
                      <a:pt x="693" y="374"/>
                      <a:pt x="692" y="371"/>
                      <a:pt x="690" y="369"/>
                    </a:cubicBezTo>
                    <a:cubicBezTo>
                      <a:pt x="689" y="367"/>
                      <a:pt x="686" y="365"/>
                      <a:pt x="683" y="364"/>
                    </a:cubicBezTo>
                    <a:cubicBezTo>
                      <a:pt x="680" y="364"/>
                      <a:pt x="663" y="361"/>
                      <a:pt x="648" y="358"/>
                    </a:cubicBezTo>
                    <a:cubicBezTo>
                      <a:pt x="649" y="351"/>
                      <a:pt x="649" y="343"/>
                      <a:pt x="648" y="336"/>
                    </a:cubicBezTo>
                    <a:cubicBezTo>
                      <a:pt x="663" y="333"/>
                      <a:pt x="680" y="330"/>
                      <a:pt x="683" y="329"/>
                    </a:cubicBezTo>
                    <a:cubicBezTo>
                      <a:pt x="686" y="329"/>
                      <a:pt x="689" y="327"/>
                      <a:pt x="690" y="325"/>
                    </a:cubicBezTo>
                    <a:cubicBezTo>
                      <a:pt x="692" y="322"/>
                      <a:pt x="693" y="320"/>
                      <a:pt x="693" y="317"/>
                    </a:cubicBezTo>
                    <a:cubicBezTo>
                      <a:pt x="692" y="313"/>
                      <a:pt x="691" y="311"/>
                      <a:pt x="689" y="309"/>
                    </a:cubicBezTo>
                    <a:cubicBezTo>
                      <a:pt x="687" y="307"/>
                      <a:pt x="684" y="305"/>
                      <a:pt x="681" y="305"/>
                    </a:cubicBezTo>
                    <a:cubicBezTo>
                      <a:pt x="678" y="305"/>
                      <a:pt x="661" y="305"/>
                      <a:pt x="646" y="305"/>
                    </a:cubicBezTo>
                    <a:cubicBezTo>
                      <a:pt x="645" y="298"/>
                      <a:pt x="643" y="291"/>
                      <a:pt x="642" y="283"/>
                    </a:cubicBezTo>
                    <a:cubicBezTo>
                      <a:pt x="656" y="278"/>
                      <a:pt x="672" y="272"/>
                      <a:pt x="675" y="271"/>
                    </a:cubicBezTo>
                    <a:cubicBezTo>
                      <a:pt x="678" y="270"/>
                      <a:pt x="680" y="268"/>
                      <a:pt x="681" y="265"/>
                    </a:cubicBezTo>
                    <a:cubicBezTo>
                      <a:pt x="682" y="263"/>
                      <a:pt x="683" y="260"/>
                      <a:pt x="682" y="257"/>
                    </a:cubicBezTo>
                    <a:cubicBezTo>
                      <a:pt x="681" y="254"/>
                      <a:pt x="679" y="251"/>
                      <a:pt x="677" y="250"/>
                    </a:cubicBezTo>
                    <a:cubicBezTo>
                      <a:pt x="675" y="248"/>
                      <a:pt x="672" y="247"/>
                      <a:pt x="669" y="248"/>
                    </a:cubicBezTo>
                    <a:cubicBezTo>
                      <a:pt x="666" y="248"/>
                      <a:pt x="649" y="251"/>
                      <a:pt x="634" y="254"/>
                    </a:cubicBezTo>
                    <a:cubicBezTo>
                      <a:pt x="632" y="247"/>
                      <a:pt x="629" y="240"/>
                      <a:pt x="626" y="233"/>
                    </a:cubicBezTo>
                    <a:cubicBezTo>
                      <a:pt x="640" y="225"/>
                      <a:pt x="654" y="217"/>
                      <a:pt x="657" y="215"/>
                    </a:cubicBezTo>
                    <a:cubicBezTo>
                      <a:pt x="660" y="214"/>
                      <a:pt x="661" y="211"/>
                      <a:pt x="662" y="208"/>
                    </a:cubicBezTo>
                    <a:cubicBezTo>
                      <a:pt x="663" y="206"/>
                      <a:pt x="663" y="203"/>
                      <a:pt x="661" y="200"/>
                    </a:cubicBezTo>
                    <a:cubicBezTo>
                      <a:pt x="660" y="197"/>
                      <a:pt x="658" y="195"/>
                      <a:pt x="655" y="194"/>
                    </a:cubicBezTo>
                    <a:cubicBezTo>
                      <a:pt x="653" y="193"/>
                      <a:pt x="650" y="192"/>
                      <a:pt x="647" y="193"/>
                    </a:cubicBezTo>
                    <a:cubicBezTo>
                      <a:pt x="644" y="194"/>
                      <a:pt x="628" y="200"/>
                      <a:pt x="613" y="205"/>
                    </a:cubicBezTo>
                    <a:cubicBezTo>
                      <a:pt x="610" y="199"/>
                      <a:pt x="606" y="192"/>
                      <a:pt x="602" y="186"/>
                    </a:cubicBezTo>
                    <a:cubicBezTo>
                      <a:pt x="614" y="176"/>
                      <a:pt x="627" y="165"/>
                      <a:pt x="629" y="163"/>
                    </a:cubicBezTo>
                    <a:cubicBezTo>
                      <a:pt x="632" y="161"/>
                      <a:pt x="633" y="158"/>
                      <a:pt x="633" y="156"/>
                    </a:cubicBezTo>
                    <a:cubicBezTo>
                      <a:pt x="633" y="153"/>
                      <a:pt x="633" y="150"/>
                      <a:pt x="631" y="147"/>
                    </a:cubicBezTo>
                    <a:cubicBezTo>
                      <a:pt x="629" y="145"/>
                      <a:pt x="627" y="143"/>
                      <a:pt x="624" y="142"/>
                    </a:cubicBezTo>
                    <a:cubicBezTo>
                      <a:pt x="621" y="142"/>
                      <a:pt x="618" y="142"/>
                      <a:pt x="616" y="143"/>
                    </a:cubicBezTo>
                    <a:cubicBezTo>
                      <a:pt x="613" y="145"/>
                      <a:pt x="598" y="153"/>
                      <a:pt x="585" y="161"/>
                    </a:cubicBezTo>
                    <a:cubicBezTo>
                      <a:pt x="580" y="155"/>
                      <a:pt x="576" y="150"/>
                      <a:pt x="571" y="144"/>
                    </a:cubicBezTo>
                    <a:cubicBezTo>
                      <a:pt x="580" y="132"/>
                      <a:pt x="591" y="119"/>
                      <a:pt x="593" y="117"/>
                    </a:cubicBezTo>
                    <a:cubicBezTo>
                      <a:pt x="595" y="114"/>
                      <a:pt x="596" y="111"/>
                      <a:pt x="596" y="109"/>
                    </a:cubicBezTo>
                    <a:cubicBezTo>
                      <a:pt x="595" y="106"/>
                      <a:pt x="594" y="103"/>
                      <a:pt x="592" y="101"/>
                    </a:cubicBezTo>
                    <a:cubicBezTo>
                      <a:pt x="590" y="99"/>
                      <a:pt x="587" y="97"/>
                      <a:pt x="584" y="97"/>
                    </a:cubicBezTo>
                    <a:cubicBezTo>
                      <a:pt x="582" y="97"/>
                      <a:pt x="579" y="98"/>
                      <a:pt x="576" y="100"/>
                    </a:cubicBezTo>
                    <a:cubicBezTo>
                      <a:pt x="574" y="102"/>
                      <a:pt x="561" y="113"/>
                      <a:pt x="549" y="122"/>
                    </a:cubicBezTo>
                    <a:cubicBezTo>
                      <a:pt x="543" y="117"/>
                      <a:pt x="538" y="113"/>
                      <a:pt x="532" y="108"/>
                    </a:cubicBezTo>
                    <a:cubicBezTo>
                      <a:pt x="540" y="95"/>
                      <a:pt x="548" y="80"/>
                      <a:pt x="550" y="77"/>
                    </a:cubicBezTo>
                    <a:cubicBezTo>
                      <a:pt x="551" y="75"/>
                      <a:pt x="551" y="72"/>
                      <a:pt x="551" y="69"/>
                    </a:cubicBezTo>
                    <a:cubicBezTo>
                      <a:pt x="550" y="66"/>
                      <a:pt x="548" y="64"/>
                      <a:pt x="546" y="62"/>
                    </a:cubicBezTo>
                    <a:cubicBezTo>
                      <a:pt x="543" y="60"/>
                      <a:pt x="540" y="59"/>
                      <a:pt x="538" y="60"/>
                    </a:cubicBezTo>
                    <a:cubicBezTo>
                      <a:pt x="535" y="60"/>
                      <a:pt x="532" y="61"/>
                      <a:pt x="530" y="63"/>
                    </a:cubicBezTo>
                    <a:cubicBezTo>
                      <a:pt x="528" y="66"/>
                      <a:pt x="517" y="79"/>
                      <a:pt x="507" y="90"/>
                    </a:cubicBezTo>
                    <a:cubicBezTo>
                      <a:pt x="501" y="87"/>
                      <a:pt x="494" y="83"/>
                      <a:pt x="488" y="79"/>
                    </a:cubicBezTo>
                    <a:cubicBezTo>
                      <a:pt x="493" y="65"/>
                      <a:pt x="499" y="49"/>
                      <a:pt x="500" y="46"/>
                    </a:cubicBezTo>
                    <a:cubicBezTo>
                      <a:pt x="501" y="43"/>
                      <a:pt x="500" y="40"/>
                      <a:pt x="499" y="38"/>
                    </a:cubicBezTo>
                    <a:cubicBezTo>
                      <a:pt x="498" y="35"/>
                      <a:pt x="496" y="33"/>
                      <a:pt x="493" y="32"/>
                    </a:cubicBezTo>
                    <a:cubicBezTo>
                      <a:pt x="491" y="30"/>
                      <a:pt x="488" y="30"/>
                      <a:pt x="485" y="31"/>
                    </a:cubicBezTo>
                    <a:cubicBezTo>
                      <a:pt x="482" y="32"/>
                      <a:pt x="480" y="33"/>
                      <a:pt x="478" y="36"/>
                    </a:cubicBezTo>
                    <a:cubicBezTo>
                      <a:pt x="476" y="39"/>
                      <a:pt x="468" y="53"/>
                      <a:pt x="460" y="66"/>
                    </a:cubicBezTo>
                    <a:cubicBezTo>
                      <a:pt x="453" y="64"/>
                      <a:pt x="446" y="61"/>
                      <a:pt x="439" y="59"/>
                    </a:cubicBezTo>
                    <a:cubicBezTo>
                      <a:pt x="442" y="44"/>
                      <a:pt x="445" y="27"/>
                      <a:pt x="445" y="24"/>
                    </a:cubicBezTo>
                    <a:cubicBezTo>
                      <a:pt x="446" y="21"/>
                      <a:pt x="445" y="18"/>
                      <a:pt x="443" y="16"/>
                    </a:cubicBezTo>
                    <a:cubicBezTo>
                      <a:pt x="442" y="13"/>
                      <a:pt x="439" y="12"/>
                      <a:pt x="436" y="11"/>
                    </a:cubicBezTo>
                    <a:cubicBezTo>
                      <a:pt x="434" y="10"/>
                      <a:pt x="431" y="10"/>
                      <a:pt x="428" y="12"/>
                    </a:cubicBezTo>
                    <a:cubicBezTo>
                      <a:pt x="425" y="13"/>
                      <a:pt x="423" y="15"/>
                      <a:pt x="422" y="18"/>
                    </a:cubicBezTo>
                    <a:cubicBezTo>
                      <a:pt x="421" y="21"/>
                      <a:pt x="415" y="37"/>
                      <a:pt x="410" y="51"/>
                    </a:cubicBezTo>
                    <a:cubicBezTo>
                      <a:pt x="403" y="49"/>
                      <a:pt x="395" y="48"/>
                      <a:pt x="388" y="47"/>
                    </a:cubicBezTo>
                    <a:cubicBezTo>
                      <a:pt x="388" y="32"/>
                      <a:pt x="388" y="15"/>
                      <a:pt x="388" y="12"/>
                    </a:cubicBezTo>
                    <a:cubicBezTo>
                      <a:pt x="388" y="9"/>
                      <a:pt x="387" y="6"/>
                      <a:pt x="385" y="4"/>
                    </a:cubicBezTo>
                    <a:cubicBezTo>
                      <a:pt x="382" y="2"/>
                      <a:pt x="380" y="0"/>
                      <a:pt x="377" y="0"/>
                    </a:cubicBezTo>
                    <a:cubicBezTo>
                      <a:pt x="374" y="0"/>
                      <a:pt x="371" y="1"/>
                      <a:pt x="369" y="2"/>
                    </a:cubicBezTo>
                    <a:cubicBezTo>
                      <a:pt x="366" y="4"/>
                      <a:pt x="364" y="7"/>
                      <a:pt x="364" y="10"/>
                    </a:cubicBezTo>
                    <a:cubicBezTo>
                      <a:pt x="363" y="13"/>
                      <a:pt x="360" y="30"/>
                      <a:pt x="358" y="45"/>
                    </a:cubicBezTo>
                    <a:cubicBezTo>
                      <a:pt x="350" y="44"/>
                      <a:pt x="343" y="44"/>
                      <a:pt x="336" y="45"/>
                    </a:cubicBezTo>
                    <a:cubicBezTo>
                      <a:pt x="333" y="30"/>
                      <a:pt x="330" y="13"/>
                      <a:pt x="329" y="10"/>
                    </a:cubicBezTo>
                    <a:cubicBezTo>
                      <a:pt x="329" y="7"/>
                      <a:pt x="327" y="4"/>
                      <a:pt x="324" y="2"/>
                    </a:cubicBezTo>
                    <a:cubicBezTo>
                      <a:pt x="322" y="1"/>
                      <a:pt x="319" y="0"/>
                      <a:pt x="316" y="0"/>
                    </a:cubicBezTo>
                    <a:cubicBezTo>
                      <a:pt x="313" y="0"/>
                      <a:pt x="311" y="2"/>
                      <a:pt x="309" y="4"/>
                    </a:cubicBezTo>
                    <a:cubicBezTo>
                      <a:pt x="307" y="6"/>
                      <a:pt x="305" y="9"/>
                      <a:pt x="305" y="12"/>
                    </a:cubicBezTo>
                    <a:cubicBezTo>
                      <a:pt x="305" y="15"/>
                      <a:pt x="305" y="32"/>
                      <a:pt x="305" y="47"/>
                    </a:cubicBezTo>
                    <a:cubicBezTo>
                      <a:pt x="298" y="48"/>
                      <a:pt x="290" y="49"/>
                      <a:pt x="283" y="51"/>
                    </a:cubicBezTo>
                    <a:cubicBezTo>
                      <a:pt x="278" y="37"/>
                      <a:pt x="272" y="21"/>
                      <a:pt x="271" y="18"/>
                    </a:cubicBezTo>
                    <a:cubicBezTo>
                      <a:pt x="270" y="15"/>
                      <a:pt x="268" y="13"/>
                      <a:pt x="265" y="12"/>
                    </a:cubicBezTo>
                    <a:cubicBezTo>
                      <a:pt x="263" y="10"/>
                      <a:pt x="260" y="10"/>
                      <a:pt x="257" y="11"/>
                    </a:cubicBezTo>
                    <a:cubicBezTo>
                      <a:pt x="254" y="12"/>
                      <a:pt x="251" y="13"/>
                      <a:pt x="250" y="16"/>
                    </a:cubicBezTo>
                    <a:cubicBezTo>
                      <a:pt x="248" y="18"/>
                      <a:pt x="247" y="21"/>
                      <a:pt x="248" y="24"/>
                    </a:cubicBezTo>
                    <a:cubicBezTo>
                      <a:pt x="248" y="27"/>
                      <a:pt x="251" y="44"/>
                      <a:pt x="254" y="59"/>
                    </a:cubicBezTo>
                    <a:cubicBezTo>
                      <a:pt x="247" y="61"/>
                      <a:pt x="240" y="64"/>
                      <a:pt x="233" y="66"/>
                    </a:cubicBezTo>
                    <a:cubicBezTo>
                      <a:pt x="225" y="53"/>
                      <a:pt x="217" y="39"/>
                      <a:pt x="215" y="36"/>
                    </a:cubicBezTo>
                    <a:cubicBezTo>
                      <a:pt x="214" y="33"/>
                      <a:pt x="211" y="32"/>
                      <a:pt x="208" y="31"/>
                    </a:cubicBezTo>
                    <a:cubicBezTo>
                      <a:pt x="205" y="30"/>
                      <a:pt x="203" y="30"/>
                      <a:pt x="200" y="32"/>
                    </a:cubicBezTo>
                    <a:cubicBezTo>
                      <a:pt x="197" y="33"/>
                      <a:pt x="195" y="35"/>
                      <a:pt x="194" y="38"/>
                    </a:cubicBezTo>
                    <a:cubicBezTo>
                      <a:pt x="193" y="40"/>
                      <a:pt x="192" y="43"/>
                      <a:pt x="193" y="46"/>
                    </a:cubicBezTo>
                    <a:cubicBezTo>
                      <a:pt x="194" y="49"/>
                      <a:pt x="200" y="65"/>
                      <a:pt x="205" y="79"/>
                    </a:cubicBezTo>
                    <a:cubicBezTo>
                      <a:pt x="199" y="83"/>
                      <a:pt x="192" y="87"/>
                      <a:pt x="186" y="90"/>
                    </a:cubicBezTo>
                    <a:cubicBezTo>
                      <a:pt x="176" y="79"/>
                      <a:pt x="165" y="66"/>
                      <a:pt x="163" y="63"/>
                    </a:cubicBezTo>
                    <a:cubicBezTo>
                      <a:pt x="161" y="61"/>
                      <a:pt x="158" y="60"/>
                      <a:pt x="156" y="60"/>
                    </a:cubicBezTo>
                    <a:cubicBezTo>
                      <a:pt x="153" y="59"/>
                      <a:pt x="150" y="60"/>
                      <a:pt x="147" y="62"/>
                    </a:cubicBezTo>
                    <a:cubicBezTo>
                      <a:pt x="145" y="64"/>
                      <a:pt x="143" y="66"/>
                      <a:pt x="142" y="69"/>
                    </a:cubicBezTo>
                    <a:cubicBezTo>
                      <a:pt x="142" y="72"/>
                      <a:pt x="142" y="75"/>
                      <a:pt x="143" y="77"/>
                    </a:cubicBezTo>
                    <a:cubicBezTo>
                      <a:pt x="145" y="80"/>
                      <a:pt x="153" y="95"/>
                      <a:pt x="161" y="108"/>
                    </a:cubicBezTo>
                    <a:cubicBezTo>
                      <a:pt x="155" y="113"/>
                      <a:pt x="150" y="117"/>
                      <a:pt x="144" y="122"/>
                    </a:cubicBezTo>
                    <a:cubicBezTo>
                      <a:pt x="132" y="113"/>
                      <a:pt x="119" y="102"/>
                      <a:pt x="117" y="100"/>
                    </a:cubicBezTo>
                    <a:cubicBezTo>
                      <a:pt x="114" y="98"/>
                      <a:pt x="112" y="97"/>
                      <a:pt x="109" y="97"/>
                    </a:cubicBezTo>
                    <a:cubicBezTo>
                      <a:pt x="106" y="97"/>
                      <a:pt x="103" y="99"/>
                      <a:pt x="101" y="101"/>
                    </a:cubicBezTo>
                    <a:cubicBezTo>
                      <a:pt x="99" y="103"/>
                      <a:pt x="98" y="106"/>
                      <a:pt x="97" y="109"/>
                    </a:cubicBezTo>
                    <a:cubicBezTo>
                      <a:pt x="97" y="111"/>
                      <a:pt x="98" y="114"/>
                      <a:pt x="100" y="117"/>
                    </a:cubicBezTo>
                    <a:cubicBezTo>
                      <a:pt x="102" y="119"/>
                      <a:pt x="113" y="132"/>
                      <a:pt x="122" y="144"/>
                    </a:cubicBezTo>
                    <a:cubicBezTo>
                      <a:pt x="117" y="150"/>
                      <a:pt x="113" y="155"/>
                      <a:pt x="108" y="161"/>
                    </a:cubicBezTo>
                    <a:cubicBezTo>
                      <a:pt x="95" y="153"/>
                      <a:pt x="80" y="145"/>
                      <a:pt x="77" y="143"/>
                    </a:cubicBezTo>
                    <a:cubicBezTo>
                      <a:pt x="75" y="142"/>
                      <a:pt x="72" y="142"/>
                      <a:pt x="69" y="142"/>
                    </a:cubicBezTo>
                    <a:cubicBezTo>
                      <a:pt x="66" y="143"/>
                      <a:pt x="64" y="145"/>
                      <a:pt x="62" y="147"/>
                    </a:cubicBezTo>
                    <a:cubicBezTo>
                      <a:pt x="60" y="150"/>
                      <a:pt x="60" y="153"/>
                      <a:pt x="60" y="156"/>
                    </a:cubicBezTo>
                    <a:cubicBezTo>
                      <a:pt x="60" y="158"/>
                      <a:pt x="61" y="161"/>
                      <a:pt x="64" y="163"/>
                    </a:cubicBezTo>
                    <a:cubicBezTo>
                      <a:pt x="66" y="165"/>
                      <a:pt x="79" y="176"/>
                      <a:pt x="91" y="186"/>
                    </a:cubicBezTo>
                    <a:cubicBezTo>
                      <a:pt x="87" y="192"/>
                      <a:pt x="83" y="199"/>
                      <a:pt x="80" y="205"/>
                    </a:cubicBezTo>
                    <a:cubicBezTo>
                      <a:pt x="65" y="200"/>
                      <a:pt x="49" y="194"/>
                      <a:pt x="46" y="193"/>
                    </a:cubicBezTo>
                    <a:cubicBezTo>
                      <a:pt x="43" y="192"/>
                      <a:pt x="40" y="193"/>
                      <a:pt x="38" y="194"/>
                    </a:cubicBezTo>
                    <a:cubicBezTo>
                      <a:pt x="35" y="195"/>
                      <a:pt x="33" y="197"/>
                      <a:pt x="32" y="200"/>
                    </a:cubicBezTo>
                    <a:cubicBezTo>
                      <a:pt x="30" y="203"/>
                      <a:pt x="30" y="206"/>
                      <a:pt x="31" y="208"/>
                    </a:cubicBezTo>
                    <a:cubicBezTo>
                      <a:pt x="32" y="211"/>
                      <a:pt x="34" y="214"/>
                      <a:pt x="36" y="215"/>
                    </a:cubicBezTo>
                    <a:cubicBezTo>
                      <a:pt x="39" y="217"/>
                      <a:pt x="54" y="225"/>
                      <a:pt x="67" y="233"/>
                    </a:cubicBezTo>
                    <a:cubicBezTo>
                      <a:pt x="64" y="240"/>
                      <a:pt x="61" y="247"/>
                      <a:pt x="59" y="254"/>
                    </a:cubicBezTo>
                    <a:cubicBezTo>
                      <a:pt x="44" y="251"/>
                      <a:pt x="28" y="248"/>
                      <a:pt x="24" y="248"/>
                    </a:cubicBezTo>
                    <a:cubicBezTo>
                      <a:pt x="21" y="247"/>
                      <a:pt x="18" y="248"/>
                      <a:pt x="16" y="250"/>
                    </a:cubicBezTo>
                    <a:cubicBezTo>
                      <a:pt x="14" y="251"/>
                      <a:pt x="12" y="254"/>
                      <a:pt x="11" y="257"/>
                    </a:cubicBezTo>
                    <a:cubicBezTo>
                      <a:pt x="10" y="260"/>
                      <a:pt x="11" y="263"/>
                      <a:pt x="12" y="265"/>
                    </a:cubicBezTo>
                    <a:cubicBezTo>
                      <a:pt x="13" y="268"/>
                      <a:pt x="15" y="270"/>
                      <a:pt x="18" y="271"/>
                    </a:cubicBezTo>
                    <a:cubicBezTo>
                      <a:pt x="21" y="272"/>
                      <a:pt x="37" y="278"/>
                      <a:pt x="51" y="283"/>
                    </a:cubicBezTo>
                    <a:cubicBezTo>
                      <a:pt x="50" y="291"/>
                      <a:pt x="48" y="298"/>
                      <a:pt x="47" y="305"/>
                    </a:cubicBezTo>
                    <a:cubicBezTo>
                      <a:pt x="32" y="305"/>
                      <a:pt x="15" y="305"/>
                      <a:pt x="12" y="305"/>
                    </a:cubicBezTo>
                    <a:cubicBezTo>
                      <a:pt x="9" y="305"/>
                      <a:pt x="6" y="307"/>
                      <a:pt x="4" y="309"/>
                    </a:cubicBezTo>
                    <a:cubicBezTo>
                      <a:pt x="2" y="311"/>
                      <a:pt x="1" y="313"/>
                      <a:pt x="1" y="317"/>
                    </a:cubicBezTo>
                    <a:cubicBezTo>
                      <a:pt x="0" y="320"/>
                      <a:pt x="1" y="322"/>
                      <a:pt x="3" y="325"/>
                    </a:cubicBezTo>
                    <a:cubicBezTo>
                      <a:pt x="4" y="327"/>
                      <a:pt x="7" y="329"/>
                      <a:pt x="10" y="329"/>
                    </a:cubicBezTo>
                    <a:cubicBezTo>
                      <a:pt x="13" y="330"/>
                      <a:pt x="30" y="333"/>
                      <a:pt x="45" y="336"/>
                    </a:cubicBezTo>
                    <a:cubicBezTo>
                      <a:pt x="44" y="343"/>
                      <a:pt x="44" y="350"/>
                      <a:pt x="45" y="358"/>
                    </a:cubicBezTo>
                    <a:cubicBezTo>
                      <a:pt x="30" y="361"/>
                      <a:pt x="13" y="364"/>
                      <a:pt x="10" y="364"/>
                    </a:cubicBezTo>
                    <a:cubicBezTo>
                      <a:pt x="7" y="365"/>
                      <a:pt x="4" y="367"/>
                      <a:pt x="3" y="369"/>
                    </a:cubicBezTo>
                    <a:cubicBezTo>
                      <a:pt x="1" y="371"/>
                      <a:pt x="0" y="374"/>
                      <a:pt x="1" y="377"/>
                    </a:cubicBezTo>
                    <a:cubicBezTo>
                      <a:pt x="1" y="380"/>
                      <a:pt x="2" y="383"/>
                      <a:pt x="4" y="385"/>
                    </a:cubicBezTo>
                    <a:cubicBezTo>
                      <a:pt x="6" y="387"/>
                      <a:pt x="9" y="388"/>
                      <a:pt x="12" y="388"/>
                    </a:cubicBezTo>
                    <a:cubicBezTo>
                      <a:pt x="15" y="388"/>
                      <a:pt x="32" y="388"/>
                      <a:pt x="47" y="388"/>
                    </a:cubicBezTo>
                    <a:cubicBezTo>
                      <a:pt x="48" y="396"/>
                      <a:pt x="50" y="403"/>
                      <a:pt x="51" y="410"/>
                    </a:cubicBezTo>
                    <a:cubicBezTo>
                      <a:pt x="37" y="415"/>
                      <a:pt x="21" y="421"/>
                      <a:pt x="18" y="423"/>
                    </a:cubicBezTo>
                    <a:cubicBezTo>
                      <a:pt x="15" y="424"/>
                      <a:pt x="13" y="426"/>
                      <a:pt x="12" y="428"/>
                    </a:cubicBezTo>
                    <a:cubicBezTo>
                      <a:pt x="11" y="431"/>
                      <a:pt x="10" y="434"/>
                      <a:pt x="11" y="437"/>
                    </a:cubicBezTo>
                    <a:cubicBezTo>
                      <a:pt x="12" y="440"/>
                      <a:pt x="14" y="442"/>
                      <a:pt x="16" y="444"/>
                    </a:cubicBezTo>
                    <a:cubicBezTo>
                      <a:pt x="18" y="445"/>
                      <a:pt x="21" y="446"/>
                      <a:pt x="24" y="446"/>
                    </a:cubicBezTo>
                    <a:cubicBezTo>
                      <a:pt x="28" y="445"/>
                      <a:pt x="44" y="442"/>
                      <a:pt x="59" y="440"/>
                    </a:cubicBezTo>
                    <a:cubicBezTo>
                      <a:pt x="61" y="447"/>
                      <a:pt x="64" y="454"/>
                      <a:pt x="67" y="461"/>
                    </a:cubicBezTo>
                    <a:cubicBezTo>
                      <a:pt x="54" y="468"/>
                      <a:pt x="39" y="477"/>
                      <a:pt x="36" y="479"/>
                    </a:cubicBezTo>
                    <a:cubicBezTo>
                      <a:pt x="34" y="480"/>
                      <a:pt x="32" y="483"/>
                      <a:pt x="31" y="485"/>
                    </a:cubicBezTo>
                    <a:cubicBezTo>
                      <a:pt x="30" y="488"/>
                      <a:pt x="30" y="491"/>
                      <a:pt x="32" y="494"/>
                    </a:cubicBezTo>
                    <a:cubicBezTo>
                      <a:pt x="33" y="497"/>
                      <a:pt x="35" y="499"/>
                      <a:pt x="38" y="500"/>
                    </a:cubicBezTo>
                    <a:cubicBezTo>
                      <a:pt x="40" y="501"/>
                      <a:pt x="43" y="501"/>
                      <a:pt x="46" y="500"/>
                    </a:cubicBezTo>
                    <a:cubicBezTo>
                      <a:pt x="49" y="499"/>
                      <a:pt x="65" y="494"/>
                      <a:pt x="80" y="488"/>
                    </a:cubicBezTo>
                    <a:cubicBezTo>
                      <a:pt x="83" y="495"/>
                      <a:pt x="87" y="501"/>
                      <a:pt x="91" y="508"/>
                    </a:cubicBezTo>
                    <a:cubicBezTo>
                      <a:pt x="79" y="517"/>
                      <a:pt x="66" y="528"/>
                      <a:pt x="64" y="531"/>
                    </a:cubicBezTo>
                    <a:cubicBezTo>
                      <a:pt x="61" y="533"/>
                      <a:pt x="60" y="535"/>
                      <a:pt x="60" y="538"/>
                    </a:cubicBezTo>
                    <a:cubicBezTo>
                      <a:pt x="60" y="541"/>
                      <a:pt x="60" y="544"/>
                      <a:pt x="62" y="546"/>
                    </a:cubicBezTo>
                    <a:cubicBezTo>
                      <a:pt x="64" y="549"/>
                      <a:pt x="66" y="551"/>
                      <a:pt x="69" y="551"/>
                    </a:cubicBezTo>
                    <a:cubicBezTo>
                      <a:pt x="72" y="552"/>
                      <a:pt x="75" y="552"/>
                      <a:pt x="77" y="550"/>
                    </a:cubicBezTo>
                    <a:cubicBezTo>
                      <a:pt x="80" y="549"/>
                      <a:pt x="95" y="540"/>
                      <a:pt x="108" y="533"/>
                    </a:cubicBezTo>
                    <a:cubicBezTo>
                      <a:pt x="113" y="538"/>
                      <a:pt x="117" y="544"/>
                      <a:pt x="122" y="550"/>
                    </a:cubicBezTo>
                    <a:cubicBezTo>
                      <a:pt x="113" y="561"/>
                      <a:pt x="102" y="574"/>
                      <a:pt x="100" y="577"/>
                    </a:cubicBezTo>
                    <a:cubicBezTo>
                      <a:pt x="98" y="579"/>
                      <a:pt x="97" y="582"/>
                      <a:pt x="97" y="585"/>
                    </a:cubicBezTo>
                    <a:cubicBezTo>
                      <a:pt x="98" y="588"/>
                      <a:pt x="99" y="591"/>
                      <a:pt x="101" y="593"/>
                    </a:cubicBezTo>
                    <a:cubicBezTo>
                      <a:pt x="103" y="595"/>
                      <a:pt x="106" y="596"/>
                      <a:pt x="109" y="596"/>
                    </a:cubicBezTo>
                    <a:cubicBezTo>
                      <a:pt x="112" y="597"/>
                      <a:pt x="114" y="596"/>
                      <a:pt x="117" y="594"/>
                    </a:cubicBezTo>
                    <a:cubicBezTo>
                      <a:pt x="119" y="592"/>
                      <a:pt x="132" y="581"/>
                      <a:pt x="144" y="571"/>
                    </a:cubicBezTo>
                    <a:cubicBezTo>
                      <a:pt x="150" y="576"/>
                      <a:pt x="155" y="581"/>
                      <a:pt x="161" y="586"/>
                    </a:cubicBezTo>
                    <a:cubicBezTo>
                      <a:pt x="153" y="599"/>
                      <a:pt x="145" y="613"/>
                      <a:pt x="143" y="616"/>
                    </a:cubicBezTo>
                    <a:cubicBezTo>
                      <a:pt x="142" y="619"/>
                      <a:pt x="142" y="622"/>
                      <a:pt x="142" y="625"/>
                    </a:cubicBezTo>
                    <a:cubicBezTo>
                      <a:pt x="143" y="628"/>
                      <a:pt x="145" y="630"/>
                      <a:pt x="147" y="632"/>
                    </a:cubicBezTo>
                    <a:cubicBezTo>
                      <a:pt x="150" y="634"/>
                      <a:pt x="153" y="634"/>
                      <a:pt x="156" y="634"/>
                    </a:cubicBezTo>
                    <a:cubicBezTo>
                      <a:pt x="158" y="634"/>
                      <a:pt x="161" y="632"/>
                      <a:pt x="163" y="630"/>
                    </a:cubicBezTo>
                    <a:cubicBezTo>
                      <a:pt x="165" y="628"/>
                      <a:pt x="176" y="615"/>
                      <a:pt x="186" y="603"/>
                    </a:cubicBezTo>
                    <a:cubicBezTo>
                      <a:pt x="192" y="607"/>
                      <a:pt x="199" y="611"/>
                      <a:pt x="205" y="614"/>
                    </a:cubicBezTo>
                    <a:cubicBezTo>
                      <a:pt x="200" y="629"/>
                      <a:pt x="194" y="644"/>
                      <a:pt x="193" y="648"/>
                    </a:cubicBezTo>
                    <a:cubicBezTo>
                      <a:pt x="192" y="650"/>
                      <a:pt x="193" y="654"/>
                      <a:pt x="194" y="656"/>
                    </a:cubicBezTo>
                    <a:cubicBezTo>
                      <a:pt x="195" y="659"/>
                      <a:pt x="197" y="661"/>
                      <a:pt x="200" y="662"/>
                    </a:cubicBezTo>
                    <a:cubicBezTo>
                      <a:pt x="203" y="663"/>
                      <a:pt x="205" y="664"/>
                      <a:pt x="208" y="663"/>
                    </a:cubicBezTo>
                    <a:cubicBezTo>
                      <a:pt x="211" y="662"/>
                      <a:pt x="214" y="660"/>
                      <a:pt x="215" y="658"/>
                    </a:cubicBezTo>
                    <a:cubicBezTo>
                      <a:pt x="217" y="655"/>
                      <a:pt x="225" y="640"/>
                      <a:pt x="233" y="627"/>
                    </a:cubicBezTo>
                    <a:cubicBezTo>
                      <a:pt x="240" y="630"/>
                      <a:pt x="247" y="633"/>
                      <a:pt x="254" y="635"/>
                    </a:cubicBezTo>
                    <a:cubicBezTo>
                      <a:pt x="251" y="650"/>
                      <a:pt x="248" y="666"/>
                      <a:pt x="248" y="670"/>
                    </a:cubicBezTo>
                    <a:cubicBezTo>
                      <a:pt x="247" y="673"/>
                      <a:pt x="248" y="676"/>
                      <a:pt x="250" y="678"/>
                    </a:cubicBezTo>
                    <a:cubicBezTo>
                      <a:pt x="251" y="680"/>
                      <a:pt x="254" y="682"/>
                      <a:pt x="257" y="683"/>
                    </a:cubicBezTo>
                    <a:cubicBezTo>
                      <a:pt x="260" y="684"/>
                      <a:pt x="263" y="683"/>
                      <a:pt x="265" y="682"/>
                    </a:cubicBezTo>
                    <a:cubicBezTo>
                      <a:pt x="268" y="681"/>
                      <a:pt x="270" y="679"/>
                      <a:pt x="271" y="676"/>
                    </a:cubicBezTo>
                    <a:cubicBezTo>
                      <a:pt x="272" y="673"/>
                      <a:pt x="278" y="657"/>
                      <a:pt x="283" y="643"/>
                    </a:cubicBezTo>
                    <a:cubicBezTo>
                      <a:pt x="290" y="644"/>
                      <a:pt x="298" y="645"/>
                      <a:pt x="305" y="646"/>
                    </a:cubicBezTo>
                    <a:cubicBezTo>
                      <a:pt x="305" y="662"/>
                      <a:pt x="305" y="679"/>
                      <a:pt x="305" y="682"/>
                    </a:cubicBezTo>
                    <a:cubicBezTo>
                      <a:pt x="305" y="685"/>
                      <a:pt x="307" y="688"/>
                      <a:pt x="309" y="690"/>
                    </a:cubicBezTo>
                    <a:cubicBezTo>
                      <a:pt x="311" y="692"/>
                      <a:pt x="313" y="693"/>
                      <a:pt x="316" y="693"/>
                    </a:cubicBezTo>
                    <a:cubicBezTo>
                      <a:pt x="319" y="694"/>
                      <a:pt x="322" y="693"/>
                      <a:pt x="324" y="691"/>
                    </a:cubicBezTo>
                    <a:cubicBezTo>
                      <a:pt x="327" y="690"/>
                      <a:pt x="329" y="687"/>
                      <a:pt x="329" y="684"/>
                    </a:cubicBezTo>
                    <a:cubicBezTo>
                      <a:pt x="330" y="681"/>
                      <a:pt x="333" y="664"/>
                      <a:pt x="336" y="649"/>
                    </a:cubicBezTo>
                    <a:cubicBezTo>
                      <a:pt x="343" y="649"/>
                      <a:pt x="350" y="649"/>
                      <a:pt x="358" y="649"/>
                    </a:cubicBezTo>
                    <a:cubicBezTo>
                      <a:pt x="360" y="664"/>
                      <a:pt x="363" y="681"/>
                      <a:pt x="364" y="684"/>
                    </a:cubicBezTo>
                    <a:cubicBezTo>
                      <a:pt x="364" y="687"/>
                      <a:pt x="366" y="690"/>
                      <a:pt x="369" y="691"/>
                    </a:cubicBezTo>
                    <a:cubicBezTo>
                      <a:pt x="371" y="693"/>
                      <a:pt x="374" y="694"/>
                      <a:pt x="377" y="693"/>
                    </a:cubicBezTo>
                    <a:cubicBezTo>
                      <a:pt x="380" y="693"/>
                      <a:pt x="383" y="692"/>
                      <a:pt x="385" y="690"/>
                    </a:cubicBezTo>
                    <a:cubicBezTo>
                      <a:pt x="387" y="688"/>
                      <a:pt x="388" y="685"/>
                      <a:pt x="388" y="682"/>
                    </a:cubicBezTo>
                    <a:cubicBezTo>
                      <a:pt x="388" y="679"/>
                      <a:pt x="388" y="662"/>
                      <a:pt x="388" y="646"/>
                    </a:cubicBezTo>
                    <a:cubicBezTo>
                      <a:pt x="395" y="645"/>
                      <a:pt x="403" y="644"/>
                      <a:pt x="410" y="643"/>
                    </a:cubicBezTo>
                    <a:cubicBezTo>
                      <a:pt x="415" y="657"/>
                      <a:pt x="421" y="673"/>
                      <a:pt x="422" y="676"/>
                    </a:cubicBezTo>
                    <a:cubicBezTo>
                      <a:pt x="423" y="679"/>
                      <a:pt x="425" y="681"/>
                      <a:pt x="428" y="682"/>
                    </a:cubicBezTo>
                    <a:cubicBezTo>
                      <a:pt x="431" y="683"/>
                      <a:pt x="434" y="684"/>
                      <a:pt x="436" y="683"/>
                    </a:cubicBezTo>
                    <a:cubicBezTo>
                      <a:pt x="439" y="682"/>
                      <a:pt x="442" y="680"/>
                      <a:pt x="443" y="678"/>
                    </a:cubicBezTo>
                    <a:cubicBezTo>
                      <a:pt x="445" y="676"/>
                      <a:pt x="446" y="673"/>
                      <a:pt x="445" y="670"/>
                    </a:cubicBezTo>
                    <a:cubicBezTo>
                      <a:pt x="445" y="666"/>
                      <a:pt x="442" y="650"/>
                      <a:pt x="439" y="635"/>
                    </a:cubicBezTo>
                    <a:cubicBezTo>
                      <a:pt x="446" y="633"/>
                      <a:pt x="453" y="630"/>
                      <a:pt x="460" y="627"/>
                    </a:cubicBezTo>
                    <a:cubicBezTo>
                      <a:pt x="468" y="640"/>
                      <a:pt x="476" y="655"/>
                      <a:pt x="478" y="658"/>
                    </a:cubicBezTo>
                    <a:cubicBezTo>
                      <a:pt x="480" y="660"/>
                      <a:pt x="482" y="662"/>
                      <a:pt x="485" y="663"/>
                    </a:cubicBezTo>
                    <a:cubicBezTo>
                      <a:pt x="488" y="664"/>
                      <a:pt x="491" y="663"/>
                      <a:pt x="493" y="662"/>
                    </a:cubicBezTo>
                    <a:cubicBezTo>
                      <a:pt x="496" y="661"/>
                      <a:pt x="498" y="659"/>
                      <a:pt x="499" y="656"/>
                    </a:cubicBezTo>
                    <a:cubicBezTo>
                      <a:pt x="500" y="654"/>
                      <a:pt x="501" y="650"/>
                      <a:pt x="500" y="648"/>
                    </a:cubicBezTo>
                    <a:cubicBezTo>
                      <a:pt x="499" y="644"/>
                      <a:pt x="493" y="629"/>
                      <a:pt x="488" y="614"/>
                    </a:cubicBezTo>
                    <a:cubicBezTo>
                      <a:pt x="494" y="611"/>
                      <a:pt x="501" y="607"/>
                      <a:pt x="507" y="603"/>
                    </a:cubicBezTo>
                    <a:cubicBezTo>
                      <a:pt x="517" y="615"/>
                      <a:pt x="528" y="628"/>
                      <a:pt x="530" y="630"/>
                    </a:cubicBezTo>
                    <a:cubicBezTo>
                      <a:pt x="532" y="632"/>
                      <a:pt x="535" y="634"/>
                      <a:pt x="538" y="634"/>
                    </a:cubicBezTo>
                    <a:cubicBezTo>
                      <a:pt x="540" y="634"/>
                      <a:pt x="543" y="634"/>
                      <a:pt x="546" y="632"/>
                    </a:cubicBezTo>
                    <a:cubicBezTo>
                      <a:pt x="548" y="630"/>
                      <a:pt x="550" y="628"/>
                      <a:pt x="551" y="625"/>
                    </a:cubicBezTo>
                    <a:cubicBezTo>
                      <a:pt x="551" y="622"/>
                      <a:pt x="551" y="619"/>
                      <a:pt x="550" y="616"/>
                    </a:cubicBezTo>
                    <a:cubicBezTo>
                      <a:pt x="548" y="613"/>
                      <a:pt x="540" y="599"/>
                      <a:pt x="532" y="586"/>
                    </a:cubicBezTo>
                    <a:cubicBezTo>
                      <a:pt x="538" y="581"/>
                      <a:pt x="543" y="576"/>
                      <a:pt x="549" y="571"/>
                    </a:cubicBezTo>
                    <a:cubicBezTo>
                      <a:pt x="561" y="581"/>
                      <a:pt x="574" y="592"/>
                      <a:pt x="576" y="594"/>
                    </a:cubicBezTo>
                    <a:close/>
                    <a:moveTo>
                      <a:pt x="192" y="502"/>
                    </a:moveTo>
                    <a:cubicBezTo>
                      <a:pt x="107" y="416"/>
                      <a:pt x="107" y="278"/>
                      <a:pt x="192" y="192"/>
                    </a:cubicBezTo>
                    <a:cubicBezTo>
                      <a:pt x="277" y="107"/>
                      <a:pt x="416" y="107"/>
                      <a:pt x="501" y="192"/>
                    </a:cubicBezTo>
                    <a:cubicBezTo>
                      <a:pt x="586" y="278"/>
                      <a:pt x="586" y="416"/>
                      <a:pt x="501" y="502"/>
                    </a:cubicBezTo>
                    <a:cubicBezTo>
                      <a:pt x="416" y="587"/>
                      <a:pt x="277" y="587"/>
                      <a:pt x="192" y="502"/>
                    </a:cubicBezTo>
                    <a:close/>
                  </a:path>
                </a:pathLst>
              </a:custGeom>
              <a:solidFill>
                <a:srgbClr val="33446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îsḷîḑê">
                <a:extLst>
                  <a:ext uri="{FF2B5EF4-FFF2-40B4-BE49-F238E27FC236}">
                    <a16:creationId xmlns:a16="http://schemas.microsoft.com/office/drawing/2014/main" id="{E4629F14-F38E-426E-9D36-11E1A7DE631E}"/>
                  </a:ext>
                </a:extLst>
              </p:cNvPr>
              <p:cNvSpPr/>
              <p:nvPr/>
            </p:nvSpPr>
            <p:spPr bwMode="auto">
              <a:xfrm>
                <a:off x="4291812" y="2910054"/>
                <a:ext cx="589660" cy="589660"/>
              </a:xfrm>
              <a:custGeom>
                <a:avLst/>
                <a:gdLst/>
                <a:ahLst/>
                <a:cxnLst>
                  <a:cxn ang="0">
                    <a:pos x="275" y="195"/>
                  </a:cxn>
                  <a:cxn ang="0">
                    <a:pos x="195" y="25"/>
                  </a:cxn>
                  <a:cxn ang="0">
                    <a:pos x="25" y="105"/>
                  </a:cxn>
                  <a:cxn ang="0">
                    <a:pos x="105" y="275"/>
                  </a:cxn>
                  <a:cxn ang="0">
                    <a:pos x="275" y="195"/>
                  </a:cxn>
                  <a:cxn ang="0">
                    <a:pos x="112" y="255"/>
                  </a:cxn>
                  <a:cxn ang="0">
                    <a:pos x="74" y="231"/>
                  </a:cxn>
                  <a:cxn ang="0">
                    <a:pos x="122" y="191"/>
                  </a:cxn>
                  <a:cxn ang="0">
                    <a:pos x="133" y="197"/>
                  </a:cxn>
                  <a:cxn ang="0">
                    <a:pos x="191" y="178"/>
                  </a:cxn>
                  <a:cxn ang="0">
                    <a:pos x="250" y="199"/>
                  </a:cxn>
                  <a:cxn ang="0">
                    <a:pos x="112" y="255"/>
                  </a:cxn>
                  <a:cxn ang="0">
                    <a:pos x="173" y="159"/>
                  </a:cxn>
                  <a:cxn ang="0">
                    <a:pos x="142" y="173"/>
                  </a:cxn>
                  <a:cxn ang="0">
                    <a:pos x="127" y="142"/>
                  </a:cxn>
                  <a:cxn ang="0">
                    <a:pos x="158" y="127"/>
                  </a:cxn>
                  <a:cxn ang="0">
                    <a:pos x="173" y="159"/>
                  </a:cxn>
                  <a:cxn ang="0">
                    <a:pos x="258" y="175"/>
                  </a:cxn>
                  <a:cxn ang="0">
                    <a:pos x="200" y="153"/>
                  </a:cxn>
                  <a:cxn ang="0">
                    <a:pos x="167" y="103"/>
                  </a:cxn>
                  <a:cxn ang="0">
                    <a:pos x="155" y="101"/>
                  </a:cxn>
                  <a:cxn ang="0">
                    <a:pos x="144" y="39"/>
                  </a:cxn>
                  <a:cxn ang="0">
                    <a:pos x="188" y="45"/>
                  </a:cxn>
                  <a:cxn ang="0">
                    <a:pos x="258" y="175"/>
                  </a:cxn>
                  <a:cxn ang="0">
                    <a:pos x="46" y="113"/>
                  </a:cxn>
                  <a:cxn ang="0">
                    <a:pos x="118" y="44"/>
                  </a:cxn>
                  <a:cxn ang="0">
                    <a:pos x="129" y="105"/>
                  </a:cxn>
                  <a:cxn ang="0">
                    <a:pos x="103" y="133"/>
                  </a:cxn>
                  <a:cxn ang="0">
                    <a:pos x="105" y="171"/>
                  </a:cxn>
                  <a:cxn ang="0">
                    <a:pos x="57" y="211"/>
                  </a:cxn>
                  <a:cxn ang="0">
                    <a:pos x="46" y="113"/>
                  </a:cxn>
                </a:cxnLst>
                <a:rect l="0" t="0" r="r" b="b"/>
                <a:pathLst>
                  <a:path w="300" h="300">
                    <a:moveTo>
                      <a:pt x="275" y="195"/>
                    </a:moveTo>
                    <a:cubicBezTo>
                      <a:pt x="300" y="126"/>
                      <a:pt x="264" y="50"/>
                      <a:pt x="195" y="25"/>
                    </a:cubicBezTo>
                    <a:cubicBezTo>
                      <a:pt x="126" y="0"/>
                      <a:pt x="50" y="36"/>
                      <a:pt x="25" y="105"/>
                    </a:cubicBezTo>
                    <a:cubicBezTo>
                      <a:pt x="0" y="174"/>
                      <a:pt x="36" y="251"/>
                      <a:pt x="105" y="275"/>
                    </a:cubicBezTo>
                    <a:cubicBezTo>
                      <a:pt x="174" y="300"/>
                      <a:pt x="250" y="264"/>
                      <a:pt x="275" y="195"/>
                    </a:cubicBezTo>
                    <a:close/>
                    <a:moveTo>
                      <a:pt x="112" y="255"/>
                    </a:moveTo>
                    <a:cubicBezTo>
                      <a:pt x="98" y="250"/>
                      <a:pt x="85" y="241"/>
                      <a:pt x="74" y="231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25" y="193"/>
                      <a:pt x="129" y="195"/>
                      <a:pt x="133" y="197"/>
                    </a:cubicBezTo>
                    <a:cubicBezTo>
                      <a:pt x="155" y="205"/>
                      <a:pt x="179" y="196"/>
                      <a:pt x="191" y="178"/>
                    </a:cubicBezTo>
                    <a:cubicBezTo>
                      <a:pt x="250" y="199"/>
                      <a:pt x="250" y="199"/>
                      <a:pt x="250" y="199"/>
                    </a:cubicBezTo>
                    <a:cubicBezTo>
                      <a:pt x="225" y="249"/>
                      <a:pt x="166" y="274"/>
                      <a:pt x="112" y="255"/>
                    </a:cubicBezTo>
                    <a:close/>
                    <a:moveTo>
                      <a:pt x="173" y="159"/>
                    </a:moveTo>
                    <a:cubicBezTo>
                      <a:pt x="169" y="171"/>
                      <a:pt x="155" y="178"/>
                      <a:pt x="142" y="173"/>
                    </a:cubicBezTo>
                    <a:cubicBezTo>
                      <a:pt x="129" y="169"/>
                      <a:pt x="122" y="155"/>
                      <a:pt x="127" y="142"/>
                    </a:cubicBezTo>
                    <a:cubicBezTo>
                      <a:pt x="131" y="129"/>
                      <a:pt x="145" y="122"/>
                      <a:pt x="158" y="127"/>
                    </a:cubicBezTo>
                    <a:cubicBezTo>
                      <a:pt x="171" y="131"/>
                      <a:pt x="178" y="146"/>
                      <a:pt x="173" y="159"/>
                    </a:cubicBezTo>
                    <a:close/>
                    <a:moveTo>
                      <a:pt x="258" y="175"/>
                    </a:move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1" y="132"/>
                      <a:pt x="188" y="111"/>
                      <a:pt x="167" y="103"/>
                    </a:cubicBezTo>
                    <a:cubicBezTo>
                      <a:pt x="163" y="102"/>
                      <a:pt x="159" y="101"/>
                      <a:pt x="155" y="101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58" y="38"/>
                      <a:pt x="173" y="40"/>
                      <a:pt x="188" y="45"/>
                    </a:cubicBezTo>
                    <a:cubicBezTo>
                      <a:pt x="241" y="65"/>
                      <a:pt x="271" y="121"/>
                      <a:pt x="258" y="175"/>
                    </a:cubicBezTo>
                    <a:close/>
                    <a:moveTo>
                      <a:pt x="46" y="113"/>
                    </a:moveTo>
                    <a:cubicBezTo>
                      <a:pt x="58" y="78"/>
                      <a:pt x="86" y="53"/>
                      <a:pt x="118" y="4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17" y="110"/>
                      <a:pt x="108" y="120"/>
                      <a:pt x="103" y="133"/>
                    </a:cubicBezTo>
                    <a:cubicBezTo>
                      <a:pt x="99" y="146"/>
                      <a:pt x="100" y="159"/>
                      <a:pt x="105" y="171"/>
                    </a:cubicBezTo>
                    <a:cubicBezTo>
                      <a:pt x="57" y="211"/>
                      <a:pt x="57" y="211"/>
                      <a:pt x="57" y="211"/>
                    </a:cubicBezTo>
                    <a:cubicBezTo>
                      <a:pt x="39" y="183"/>
                      <a:pt x="33" y="147"/>
                      <a:pt x="46" y="113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ïṥļîḋe">
                <a:extLst>
                  <a:ext uri="{FF2B5EF4-FFF2-40B4-BE49-F238E27FC236}">
                    <a16:creationId xmlns:a16="http://schemas.microsoft.com/office/drawing/2014/main" id="{2715DB5D-822A-47FA-BD85-8E08D2700448}"/>
                  </a:ext>
                </a:extLst>
              </p:cNvPr>
              <p:cNvSpPr/>
              <p:nvPr/>
            </p:nvSpPr>
            <p:spPr bwMode="auto">
              <a:xfrm>
                <a:off x="7458565" y="4005606"/>
                <a:ext cx="105120" cy="85410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3" y="39"/>
                  </a:cxn>
                  <a:cxn ang="0">
                    <a:pos x="6" y="23"/>
                  </a:cxn>
                  <a:cxn ang="0">
                    <a:pos x="19" y="14"/>
                  </a:cxn>
                  <a:cxn ang="0">
                    <a:pos x="20" y="13"/>
                  </a:cxn>
                  <a:cxn ang="0">
                    <a:pos x="34" y="4"/>
                  </a:cxn>
                  <a:cxn ang="0">
                    <a:pos x="50" y="6"/>
                  </a:cxn>
                  <a:cxn ang="0">
                    <a:pos x="47" y="22"/>
                  </a:cxn>
                  <a:cxn ang="0">
                    <a:pos x="33" y="31"/>
                  </a:cxn>
                  <a:cxn ang="0">
                    <a:pos x="33" y="32"/>
                  </a:cxn>
                  <a:cxn ang="0">
                    <a:pos x="19" y="42"/>
                  </a:cxn>
                  <a:cxn ang="0">
                    <a:pos x="12" y="44"/>
                  </a:cxn>
                </a:cxnLst>
                <a:rect l="0" t="0" r="r" b="b"/>
                <a:pathLst>
                  <a:path w="53" h="44">
                    <a:moveTo>
                      <a:pt x="12" y="44"/>
                    </a:moveTo>
                    <a:cubicBezTo>
                      <a:pt x="9" y="44"/>
                      <a:pt x="5" y="42"/>
                      <a:pt x="3" y="39"/>
                    </a:cubicBezTo>
                    <a:cubicBezTo>
                      <a:pt x="0" y="34"/>
                      <a:pt x="1" y="27"/>
                      <a:pt x="6" y="2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5" y="10"/>
                      <a:pt x="29" y="7"/>
                      <a:pt x="34" y="4"/>
                    </a:cubicBezTo>
                    <a:cubicBezTo>
                      <a:pt x="39" y="0"/>
                      <a:pt x="46" y="1"/>
                      <a:pt x="50" y="6"/>
                    </a:cubicBezTo>
                    <a:cubicBezTo>
                      <a:pt x="53" y="11"/>
                      <a:pt x="52" y="18"/>
                      <a:pt x="47" y="22"/>
                    </a:cubicBezTo>
                    <a:cubicBezTo>
                      <a:pt x="43" y="25"/>
                      <a:pt x="38" y="28"/>
                      <a:pt x="33" y="3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7" y="43"/>
                      <a:pt x="15" y="44"/>
                      <a:pt x="12" y="4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îṣľíḓè">
                <a:extLst>
                  <a:ext uri="{FF2B5EF4-FFF2-40B4-BE49-F238E27FC236}">
                    <a16:creationId xmlns:a16="http://schemas.microsoft.com/office/drawing/2014/main" id="{08EF2C20-62E1-4978-852C-DB8FBE08047F}"/>
                  </a:ext>
                </a:extLst>
              </p:cNvPr>
              <p:cNvSpPr/>
              <p:nvPr/>
            </p:nvSpPr>
            <p:spPr bwMode="auto">
              <a:xfrm>
                <a:off x="4405145" y="2570055"/>
                <a:ext cx="3050135" cy="3227526"/>
              </a:xfrm>
              <a:custGeom>
                <a:avLst/>
                <a:gdLst/>
                <a:ahLst/>
                <a:cxnLst>
                  <a:cxn ang="0">
                    <a:pos x="253" y="1627"/>
                  </a:cxn>
                  <a:cxn ang="0">
                    <a:pos x="311" y="1628"/>
                  </a:cxn>
                  <a:cxn ang="0">
                    <a:pos x="148" y="1594"/>
                  </a:cxn>
                  <a:cxn ang="0">
                    <a:pos x="363" y="1579"/>
                  </a:cxn>
                  <a:cxn ang="0">
                    <a:pos x="80" y="1576"/>
                  </a:cxn>
                  <a:cxn ang="0">
                    <a:pos x="387" y="1576"/>
                  </a:cxn>
                  <a:cxn ang="0">
                    <a:pos x="64" y="1554"/>
                  </a:cxn>
                  <a:cxn ang="0">
                    <a:pos x="64" y="1554"/>
                  </a:cxn>
                  <a:cxn ang="0">
                    <a:pos x="459" y="1540"/>
                  </a:cxn>
                  <a:cxn ang="0">
                    <a:pos x="542" y="1482"/>
                  </a:cxn>
                  <a:cxn ang="0">
                    <a:pos x="29" y="1450"/>
                  </a:cxn>
                  <a:cxn ang="0">
                    <a:pos x="584" y="1425"/>
                  </a:cxn>
                  <a:cxn ang="0">
                    <a:pos x="0" y="1396"/>
                  </a:cxn>
                  <a:cxn ang="0">
                    <a:pos x="12" y="1431"/>
                  </a:cxn>
                  <a:cxn ang="0">
                    <a:pos x="625" y="1425"/>
                  </a:cxn>
                  <a:cxn ang="0">
                    <a:pos x="708" y="1367"/>
                  </a:cxn>
                  <a:cxn ang="0">
                    <a:pos x="27" y="1309"/>
                  </a:cxn>
                  <a:cxn ang="0">
                    <a:pos x="751" y="1310"/>
                  </a:cxn>
                  <a:cxn ang="0">
                    <a:pos x="779" y="1290"/>
                  </a:cxn>
                  <a:cxn ang="0">
                    <a:pos x="32" y="1299"/>
                  </a:cxn>
                  <a:cxn ang="0">
                    <a:pos x="841" y="1272"/>
                  </a:cxn>
                  <a:cxn ang="0">
                    <a:pos x="841" y="1272"/>
                  </a:cxn>
                  <a:cxn ang="0">
                    <a:pos x="80" y="1235"/>
                  </a:cxn>
                  <a:cxn ang="0">
                    <a:pos x="930" y="1213"/>
                  </a:cxn>
                  <a:cxn ang="0">
                    <a:pos x="989" y="1158"/>
                  </a:cxn>
                  <a:cxn ang="0">
                    <a:pos x="109" y="1135"/>
                  </a:cxn>
                  <a:cxn ang="0">
                    <a:pos x="1001" y="1136"/>
                  </a:cxn>
                  <a:cxn ang="0">
                    <a:pos x="129" y="1120"/>
                  </a:cxn>
                  <a:cxn ang="0">
                    <a:pos x="1063" y="1118"/>
                  </a:cxn>
                  <a:cxn ang="0">
                    <a:pos x="1063" y="1118"/>
                  </a:cxn>
                  <a:cxn ang="0">
                    <a:pos x="1125" y="1078"/>
                  </a:cxn>
                  <a:cxn ang="0">
                    <a:pos x="194" y="1027"/>
                  </a:cxn>
                  <a:cxn ang="0">
                    <a:pos x="1211" y="1004"/>
                  </a:cxn>
                  <a:cxn ang="0">
                    <a:pos x="206" y="956"/>
                  </a:cxn>
                  <a:cxn ang="0">
                    <a:pos x="1223" y="982"/>
                  </a:cxn>
                  <a:cxn ang="0">
                    <a:pos x="1276" y="959"/>
                  </a:cxn>
                  <a:cxn ang="0">
                    <a:pos x="232" y="944"/>
                  </a:cxn>
                  <a:cxn ang="0">
                    <a:pos x="232" y="944"/>
                  </a:cxn>
                  <a:cxn ang="0">
                    <a:pos x="1347" y="924"/>
                  </a:cxn>
                  <a:cxn ang="0">
                    <a:pos x="1430" y="866"/>
                  </a:cxn>
                  <a:cxn ang="0">
                    <a:pos x="287" y="833"/>
                  </a:cxn>
                  <a:cxn ang="0">
                    <a:pos x="1473" y="809"/>
                  </a:cxn>
                  <a:cxn ang="0">
                    <a:pos x="288" y="808"/>
                  </a:cxn>
                  <a:cxn ang="0">
                    <a:pos x="1498" y="805"/>
                  </a:cxn>
                  <a:cxn ang="0">
                    <a:pos x="330" y="766"/>
                  </a:cxn>
                  <a:cxn ang="0">
                    <a:pos x="330" y="766"/>
                  </a:cxn>
                  <a:cxn ang="0">
                    <a:pos x="373" y="700"/>
                  </a:cxn>
                  <a:cxn ang="0">
                    <a:pos x="421" y="611"/>
                  </a:cxn>
                  <a:cxn ang="0">
                    <a:pos x="450" y="537"/>
                  </a:cxn>
                  <a:cxn ang="0">
                    <a:pos x="467" y="482"/>
                  </a:cxn>
                  <a:cxn ang="0">
                    <a:pos x="483" y="452"/>
                  </a:cxn>
                  <a:cxn ang="0">
                    <a:pos x="520" y="408"/>
                  </a:cxn>
                  <a:cxn ang="0">
                    <a:pos x="558" y="350"/>
                  </a:cxn>
                  <a:cxn ang="0">
                    <a:pos x="558" y="350"/>
                  </a:cxn>
                  <a:cxn ang="0">
                    <a:pos x="601" y="285"/>
                  </a:cxn>
                  <a:cxn ang="0">
                    <a:pos x="650" y="196"/>
                  </a:cxn>
                  <a:cxn ang="0">
                    <a:pos x="678" y="121"/>
                  </a:cxn>
                  <a:cxn ang="0">
                    <a:pos x="695" y="66"/>
                  </a:cxn>
                  <a:cxn ang="0">
                    <a:pos x="711" y="37"/>
                  </a:cxn>
                </a:cxnLst>
                <a:rect l="0" t="0" r="r" b="b"/>
                <a:pathLst>
                  <a:path w="1548" h="1638">
                    <a:moveTo>
                      <a:pt x="241" y="1638"/>
                    </a:moveTo>
                    <a:cubicBezTo>
                      <a:pt x="241" y="1638"/>
                      <a:pt x="241" y="1638"/>
                      <a:pt x="241" y="1638"/>
                    </a:cubicBezTo>
                    <a:cubicBezTo>
                      <a:pt x="229" y="1638"/>
                      <a:pt x="217" y="1637"/>
                      <a:pt x="206" y="1635"/>
                    </a:cubicBezTo>
                    <a:cubicBezTo>
                      <a:pt x="200" y="1634"/>
                      <a:pt x="195" y="1629"/>
                      <a:pt x="196" y="1623"/>
                    </a:cubicBezTo>
                    <a:cubicBezTo>
                      <a:pt x="197" y="1616"/>
                      <a:pt x="203" y="1612"/>
                      <a:pt x="209" y="1613"/>
                    </a:cubicBezTo>
                    <a:cubicBezTo>
                      <a:pt x="220" y="1615"/>
                      <a:pt x="230" y="1615"/>
                      <a:pt x="241" y="1615"/>
                    </a:cubicBezTo>
                    <a:cubicBezTo>
                      <a:pt x="247" y="1615"/>
                      <a:pt x="253" y="1621"/>
                      <a:pt x="253" y="1627"/>
                    </a:cubicBezTo>
                    <a:cubicBezTo>
                      <a:pt x="252" y="1633"/>
                      <a:pt x="247" y="1638"/>
                      <a:pt x="241" y="1638"/>
                    </a:cubicBezTo>
                    <a:close/>
                    <a:moveTo>
                      <a:pt x="275" y="1636"/>
                    </a:moveTo>
                    <a:cubicBezTo>
                      <a:pt x="269" y="1636"/>
                      <a:pt x="264" y="1632"/>
                      <a:pt x="264" y="1626"/>
                    </a:cubicBezTo>
                    <a:cubicBezTo>
                      <a:pt x="263" y="1620"/>
                      <a:pt x="267" y="1614"/>
                      <a:pt x="273" y="1613"/>
                    </a:cubicBezTo>
                    <a:cubicBezTo>
                      <a:pt x="284" y="1612"/>
                      <a:pt x="294" y="1609"/>
                      <a:pt x="305" y="1606"/>
                    </a:cubicBezTo>
                    <a:cubicBezTo>
                      <a:pt x="311" y="1604"/>
                      <a:pt x="317" y="1608"/>
                      <a:pt x="319" y="1614"/>
                    </a:cubicBezTo>
                    <a:cubicBezTo>
                      <a:pt x="320" y="1620"/>
                      <a:pt x="317" y="1626"/>
                      <a:pt x="311" y="1628"/>
                    </a:cubicBezTo>
                    <a:cubicBezTo>
                      <a:pt x="300" y="1631"/>
                      <a:pt x="288" y="1634"/>
                      <a:pt x="276" y="1636"/>
                    </a:cubicBezTo>
                    <a:cubicBezTo>
                      <a:pt x="276" y="1636"/>
                      <a:pt x="275" y="1636"/>
                      <a:pt x="275" y="1636"/>
                    </a:cubicBezTo>
                    <a:close/>
                    <a:moveTo>
                      <a:pt x="175" y="1628"/>
                    </a:moveTo>
                    <a:cubicBezTo>
                      <a:pt x="174" y="1628"/>
                      <a:pt x="172" y="1628"/>
                      <a:pt x="171" y="1628"/>
                    </a:cubicBezTo>
                    <a:cubicBezTo>
                      <a:pt x="160" y="1624"/>
                      <a:pt x="149" y="1620"/>
                      <a:pt x="138" y="1615"/>
                    </a:cubicBezTo>
                    <a:cubicBezTo>
                      <a:pt x="133" y="1612"/>
                      <a:pt x="130" y="1605"/>
                      <a:pt x="133" y="1600"/>
                    </a:cubicBezTo>
                    <a:cubicBezTo>
                      <a:pt x="136" y="1594"/>
                      <a:pt x="142" y="1592"/>
                      <a:pt x="148" y="1594"/>
                    </a:cubicBezTo>
                    <a:cubicBezTo>
                      <a:pt x="158" y="1599"/>
                      <a:pt x="168" y="1603"/>
                      <a:pt x="178" y="1606"/>
                    </a:cubicBezTo>
                    <a:cubicBezTo>
                      <a:pt x="184" y="1608"/>
                      <a:pt x="187" y="1614"/>
                      <a:pt x="185" y="1620"/>
                    </a:cubicBezTo>
                    <a:cubicBezTo>
                      <a:pt x="184" y="1625"/>
                      <a:pt x="179" y="1628"/>
                      <a:pt x="175" y="1628"/>
                    </a:cubicBezTo>
                    <a:close/>
                    <a:moveTo>
                      <a:pt x="339" y="1616"/>
                    </a:moveTo>
                    <a:cubicBezTo>
                      <a:pt x="335" y="1616"/>
                      <a:pt x="331" y="1614"/>
                      <a:pt x="329" y="1610"/>
                    </a:cubicBezTo>
                    <a:cubicBezTo>
                      <a:pt x="326" y="1604"/>
                      <a:pt x="329" y="1597"/>
                      <a:pt x="335" y="1595"/>
                    </a:cubicBezTo>
                    <a:cubicBezTo>
                      <a:pt x="344" y="1590"/>
                      <a:pt x="354" y="1585"/>
                      <a:pt x="363" y="1579"/>
                    </a:cubicBezTo>
                    <a:cubicBezTo>
                      <a:pt x="368" y="1576"/>
                      <a:pt x="375" y="1577"/>
                      <a:pt x="378" y="1582"/>
                    </a:cubicBezTo>
                    <a:cubicBezTo>
                      <a:pt x="382" y="1588"/>
                      <a:pt x="380" y="1595"/>
                      <a:pt x="375" y="1598"/>
                    </a:cubicBezTo>
                    <a:cubicBezTo>
                      <a:pt x="365" y="1605"/>
                      <a:pt x="355" y="1610"/>
                      <a:pt x="344" y="1615"/>
                    </a:cubicBezTo>
                    <a:cubicBezTo>
                      <a:pt x="343" y="1616"/>
                      <a:pt x="341" y="1616"/>
                      <a:pt x="339" y="1616"/>
                    </a:cubicBezTo>
                    <a:close/>
                    <a:moveTo>
                      <a:pt x="114" y="1599"/>
                    </a:moveTo>
                    <a:cubicBezTo>
                      <a:pt x="112" y="1599"/>
                      <a:pt x="109" y="1599"/>
                      <a:pt x="107" y="1597"/>
                    </a:cubicBezTo>
                    <a:cubicBezTo>
                      <a:pt x="98" y="1591"/>
                      <a:pt x="88" y="1583"/>
                      <a:pt x="80" y="1576"/>
                    </a:cubicBezTo>
                    <a:cubicBezTo>
                      <a:pt x="75" y="1571"/>
                      <a:pt x="75" y="1564"/>
                      <a:pt x="79" y="1560"/>
                    </a:cubicBezTo>
                    <a:cubicBezTo>
                      <a:pt x="83" y="1555"/>
                      <a:pt x="90" y="1555"/>
                      <a:pt x="95" y="1559"/>
                    </a:cubicBezTo>
                    <a:cubicBezTo>
                      <a:pt x="103" y="1566"/>
                      <a:pt x="111" y="1573"/>
                      <a:pt x="120" y="1578"/>
                    </a:cubicBezTo>
                    <a:cubicBezTo>
                      <a:pt x="125" y="1582"/>
                      <a:pt x="127" y="1589"/>
                      <a:pt x="123" y="1594"/>
                    </a:cubicBezTo>
                    <a:cubicBezTo>
                      <a:pt x="121" y="1597"/>
                      <a:pt x="117" y="1599"/>
                      <a:pt x="114" y="1599"/>
                    </a:cubicBezTo>
                    <a:close/>
                    <a:moveTo>
                      <a:pt x="397" y="1581"/>
                    </a:moveTo>
                    <a:cubicBezTo>
                      <a:pt x="393" y="1581"/>
                      <a:pt x="389" y="1579"/>
                      <a:pt x="387" y="1576"/>
                    </a:cubicBezTo>
                    <a:cubicBezTo>
                      <a:pt x="384" y="1571"/>
                      <a:pt x="385" y="1564"/>
                      <a:pt x="390" y="1560"/>
                    </a:cubicBezTo>
                    <a:cubicBezTo>
                      <a:pt x="418" y="1541"/>
                      <a:pt x="418" y="1541"/>
                      <a:pt x="418" y="1541"/>
                    </a:cubicBezTo>
                    <a:cubicBezTo>
                      <a:pt x="423" y="1537"/>
                      <a:pt x="430" y="1539"/>
                      <a:pt x="434" y="1544"/>
                    </a:cubicBezTo>
                    <a:cubicBezTo>
                      <a:pt x="437" y="1549"/>
                      <a:pt x="436" y="1556"/>
                      <a:pt x="431" y="1559"/>
                    </a:cubicBezTo>
                    <a:cubicBezTo>
                      <a:pt x="403" y="1579"/>
                      <a:pt x="403" y="1579"/>
                      <a:pt x="403" y="1579"/>
                    </a:cubicBezTo>
                    <a:cubicBezTo>
                      <a:pt x="401" y="1580"/>
                      <a:pt x="399" y="1581"/>
                      <a:pt x="397" y="1581"/>
                    </a:cubicBezTo>
                    <a:close/>
                    <a:moveTo>
                      <a:pt x="64" y="1554"/>
                    </a:moveTo>
                    <a:cubicBezTo>
                      <a:pt x="61" y="1554"/>
                      <a:pt x="57" y="1553"/>
                      <a:pt x="55" y="1550"/>
                    </a:cubicBezTo>
                    <a:cubicBezTo>
                      <a:pt x="48" y="1541"/>
                      <a:pt x="41" y="1531"/>
                      <a:pt x="35" y="1521"/>
                    </a:cubicBezTo>
                    <a:cubicBezTo>
                      <a:pt x="31" y="1516"/>
                      <a:pt x="33" y="1509"/>
                      <a:pt x="38" y="1506"/>
                    </a:cubicBezTo>
                    <a:cubicBezTo>
                      <a:pt x="44" y="1502"/>
                      <a:pt x="51" y="1504"/>
                      <a:pt x="54" y="1509"/>
                    </a:cubicBezTo>
                    <a:cubicBezTo>
                      <a:pt x="60" y="1518"/>
                      <a:pt x="66" y="1527"/>
                      <a:pt x="73" y="1536"/>
                    </a:cubicBezTo>
                    <a:cubicBezTo>
                      <a:pt x="77" y="1540"/>
                      <a:pt x="76" y="1547"/>
                      <a:pt x="71" y="1551"/>
                    </a:cubicBezTo>
                    <a:cubicBezTo>
                      <a:pt x="69" y="1553"/>
                      <a:pt x="66" y="1554"/>
                      <a:pt x="64" y="1554"/>
                    </a:cubicBezTo>
                    <a:close/>
                    <a:moveTo>
                      <a:pt x="452" y="1542"/>
                    </a:moveTo>
                    <a:cubicBezTo>
                      <a:pt x="449" y="1542"/>
                      <a:pt x="445" y="1540"/>
                      <a:pt x="443" y="1537"/>
                    </a:cubicBezTo>
                    <a:cubicBezTo>
                      <a:pt x="439" y="1532"/>
                      <a:pt x="440" y="1525"/>
                      <a:pt x="446" y="1522"/>
                    </a:cubicBezTo>
                    <a:cubicBezTo>
                      <a:pt x="473" y="1502"/>
                      <a:pt x="473" y="1502"/>
                      <a:pt x="473" y="1502"/>
                    </a:cubicBezTo>
                    <a:cubicBezTo>
                      <a:pt x="479" y="1499"/>
                      <a:pt x="486" y="1500"/>
                      <a:pt x="489" y="1505"/>
                    </a:cubicBezTo>
                    <a:cubicBezTo>
                      <a:pt x="493" y="1510"/>
                      <a:pt x="491" y="1517"/>
                      <a:pt x="486" y="1521"/>
                    </a:cubicBezTo>
                    <a:cubicBezTo>
                      <a:pt x="459" y="1540"/>
                      <a:pt x="459" y="1540"/>
                      <a:pt x="459" y="1540"/>
                    </a:cubicBezTo>
                    <a:cubicBezTo>
                      <a:pt x="457" y="1542"/>
                      <a:pt x="454" y="1542"/>
                      <a:pt x="452" y="1542"/>
                    </a:cubicBezTo>
                    <a:close/>
                    <a:moveTo>
                      <a:pt x="508" y="1504"/>
                    </a:moveTo>
                    <a:cubicBezTo>
                      <a:pt x="504" y="1504"/>
                      <a:pt x="501" y="1502"/>
                      <a:pt x="498" y="1499"/>
                    </a:cubicBezTo>
                    <a:cubicBezTo>
                      <a:pt x="495" y="1494"/>
                      <a:pt x="496" y="1487"/>
                      <a:pt x="501" y="1483"/>
                    </a:cubicBezTo>
                    <a:cubicBezTo>
                      <a:pt x="529" y="1464"/>
                      <a:pt x="529" y="1464"/>
                      <a:pt x="529" y="1464"/>
                    </a:cubicBezTo>
                    <a:cubicBezTo>
                      <a:pt x="534" y="1460"/>
                      <a:pt x="541" y="1461"/>
                      <a:pt x="545" y="1467"/>
                    </a:cubicBezTo>
                    <a:cubicBezTo>
                      <a:pt x="548" y="1472"/>
                      <a:pt x="547" y="1479"/>
                      <a:pt x="542" y="1482"/>
                    </a:cubicBezTo>
                    <a:cubicBezTo>
                      <a:pt x="514" y="1502"/>
                      <a:pt x="514" y="1502"/>
                      <a:pt x="514" y="1502"/>
                    </a:cubicBezTo>
                    <a:cubicBezTo>
                      <a:pt x="512" y="1503"/>
                      <a:pt x="510" y="1504"/>
                      <a:pt x="508" y="1504"/>
                    </a:cubicBezTo>
                    <a:close/>
                    <a:moveTo>
                      <a:pt x="29" y="1497"/>
                    </a:moveTo>
                    <a:cubicBezTo>
                      <a:pt x="25" y="1497"/>
                      <a:pt x="20" y="1494"/>
                      <a:pt x="19" y="1490"/>
                    </a:cubicBezTo>
                    <a:cubicBezTo>
                      <a:pt x="14" y="1479"/>
                      <a:pt x="10" y="1467"/>
                      <a:pt x="7" y="1456"/>
                    </a:cubicBezTo>
                    <a:cubicBezTo>
                      <a:pt x="6" y="1450"/>
                      <a:pt x="9" y="1444"/>
                      <a:pt x="15" y="1442"/>
                    </a:cubicBezTo>
                    <a:cubicBezTo>
                      <a:pt x="21" y="1441"/>
                      <a:pt x="28" y="1444"/>
                      <a:pt x="29" y="1450"/>
                    </a:cubicBezTo>
                    <a:cubicBezTo>
                      <a:pt x="32" y="1461"/>
                      <a:pt x="35" y="1471"/>
                      <a:pt x="39" y="1481"/>
                    </a:cubicBezTo>
                    <a:cubicBezTo>
                      <a:pt x="42" y="1487"/>
                      <a:pt x="39" y="1493"/>
                      <a:pt x="33" y="1496"/>
                    </a:cubicBezTo>
                    <a:cubicBezTo>
                      <a:pt x="32" y="1496"/>
                      <a:pt x="30" y="1497"/>
                      <a:pt x="29" y="1497"/>
                    </a:cubicBezTo>
                    <a:close/>
                    <a:moveTo>
                      <a:pt x="563" y="1465"/>
                    </a:moveTo>
                    <a:cubicBezTo>
                      <a:pt x="560" y="1465"/>
                      <a:pt x="556" y="1463"/>
                      <a:pt x="554" y="1460"/>
                    </a:cubicBezTo>
                    <a:cubicBezTo>
                      <a:pt x="550" y="1455"/>
                      <a:pt x="552" y="1448"/>
                      <a:pt x="557" y="1444"/>
                    </a:cubicBezTo>
                    <a:cubicBezTo>
                      <a:pt x="584" y="1425"/>
                      <a:pt x="584" y="1425"/>
                      <a:pt x="584" y="1425"/>
                    </a:cubicBezTo>
                    <a:cubicBezTo>
                      <a:pt x="590" y="1422"/>
                      <a:pt x="597" y="1423"/>
                      <a:pt x="600" y="1428"/>
                    </a:cubicBezTo>
                    <a:cubicBezTo>
                      <a:pt x="604" y="1433"/>
                      <a:pt x="603" y="1440"/>
                      <a:pt x="597" y="1444"/>
                    </a:cubicBezTo>
                    <a:cubicBezTo>
                      <a:pt x="570" y="1463"/>
                      <a:pt x="570" y="1463"/>
                      <a:pt x="570" y="1463"/>
                    </a:cubicBezTo>
                    <a:cubicBezTo>
                      <a:pt x="568" y="1464"/>
                      <a:pt x="565" y="1465"/>
                      <a:pt x="563" y="1465"/>
                    </a:cubicBezTo>
                    <a:close/>
                    <a:moveTo>
                      <a:pt x="12" y="1431"/>
                    </a:moveTo>
                    <a:cubicBezTo>
                      <a:pt x="7" y="1431"/>
                      <a:pt x="2" y="1427"/>
                      <a:pt x="1" y="1421"/>
                    </a:cubicBezTo>
                    <a:cubicBezTo>
                      <a:pt x="0" y="1413"/>
                      <a:pt x="0" y="1404"/>
                      <a:pt x="0" y="1396"/>
                    </a:cubicBezTo>
                    <a:cubicBezTo>
                      <a:pt x="0" y="1392"/>
                      <a:pt x="0" y="1389"/>
                      <a:pt x="0" y="1386"/>
                    </a:cubicBezTo>
                    <a:cubicBezTo>
                      <a:pt x="0" y="1380"/>
                      <a:pt x="5" y="1375"/>
                      <a:pt x="12" y="1375"/>
                    </a:cubicBezTo>
                    <a:cubicBezTo>
                      <a:pt x="18" y="1375"/>
                      <a:pt x="23" y="1380"/>
                      <a:pt x="23" y="1387"/>
                    </a:cubicBezTo>
                    <a:cubicBezTo>
                      <a:pt x="22" y="1390"/>
                      <a:pt x="22" y="1393"/>
                      <a:pt x="22" y="1396"/>
                    </a:cubicBezTo>
                    <a:cubicBezTo>
                      <a:pt x="22" y="1403"/>
                      <a:pt x="23" y="1411"/>
                      <a:pt x="24" y="1419"/>
                    </a:cubicBezTo>
                    <a:cubicBezTo>
                      <a:pt x="24" y="1425"/>
                      <a:pt x="20" y="1431"/>
                      <a:pt x="13" y="1431"/>
                    </a:cubicBezTo>
                    <a:cubicBezTo>
                      <a:pt x="13" y="1431"/>
                      <a:pt x="13" y="1431"/>
                      <a:pt x="12" y="1431"/>
                    </a:cubicBezTo>
                    <a:close/>
                    <a:moveTo>
                      <a:pt x="619" y="1427"/>
                    </a:moveTo>
                    <a:cubicBezTo>
                      <a:pt x="615" y="1427"/>
                      <a:pt x="612" y="1425"/>
                      <a:pt x="609" y="1422"/>
                    </a:cubicBezTo>
                    <a:cubicBezTo>
                      <a:pt x="606" y="1417"/>
                      <a:pt x="607" y="1410"/>
                      <a:pt x="612" y="1406"/>
                    </a:cubicBezTo>
                    <a:cubicBezTo>
                      <a:pt x="640" y="1387"/>
                      <a:pt x="640" y="1387"/>
                      <a:pt x="640" y="1387"/>
                    </a:cubicBezTo>
                    <a:cubicBezTo>
                      <a:pt x="645" y="1383"/>
                      <a:pt x="652" y="1384"/>
                      <a:pt x="656" y="1390"/>
                    </a:cubicBezTo>
                    <a:cubicBezTo>
                      <a:pt x="659" y="1395"/>
                      <a:pt x="658" y="1402"/>
                      <a:pt x="653" y="1405"/>
                    </a:cubicBezTo>
                    <a:cubicBezTo>
                      <a:pt x="625" y="1425"/>
                      <a:pt x="625" y="1425"/>
                      <a:pt x="625" y="1425"/>
                    </a:cubicBezTo>
                    <a:cubicBezTo>
                      <a:pt x="623" y="1426"/>
                      <a:pt x="621" y="1427"/>
                      <a:pt x="619" y="1427"/>
                    </a:cubicBezTo>
                    <a:close/>
                    <a:moveTo>
                      <a:pt x="674" y="1388"/>
                    </a:moveTo>
                    <a:cubicBezTo>
                      <a:pt x="671" y="1388"/>
                      <a:pt x="667" y="1386"/>
                      <a:pt x="665" y="1383"/>
                    </a:cubicBezTo>
                    <a:cubicBezTo>
                      <a:pt x="661" y="1378"/>
                      <a:pt x="663" y="1371"/>
                      <a:pt x="668" y="1367"/>
                    </a:cubicBezTo>
                    <a:cubicBezTo>
                      <a:pt x="695" y="1348"/>
                      <a:pt x="695" y="1348"/>
                      <a:pt x="695" y="1348"/>
                    </a:cubicBezTo>
                    <a:cubicBezTo>
                      <a:pt x="701" y="1345"/>
                      <a:pt x="708" y="1346"/>
                      <a:pt x="711" y="1351"/>
                    </a:cubicBezTo>
                    <a:cubicBezTo>
                      <a:pt x="715" y="1356"/>
                      <a:pt x="714" y="1363"/>
                      <a:pt x="708" y="1367"/>
                    </a:cubicBezTo>
                    <a:cubicBezTo>
                      <a:pt x="681" y="1386"/>
                      <a:pt x="681" y="1386"/>
                      <a:pt x="681" y="1386"/>
                    </a:cubicBezTo>
                    <a:cubicBezTo>
                      <a:pt x="679" y="1387"/>
                      <a:pt x="676" y="1388"/>
                      <a:pt x="674" y="1388"/>
                    </a:cubicBezTo>
                    <a:close/>
                    <a:moveTo>
                      <a:pt x="15" y="1364"/>
                    </a:moveTo>
                    <a:cubicBezTo>
                      <a:pt x="14" y="1364"/>
                      <a:pt x="14" y="1364"/>
                      <a:pt x="13" y="1364"/>
                    </a:cubicBezTo>
                    <a:cubicBezTo>
                      <a:pt x="7" y="1363"/>
                      <a:pt x="3" y="1357"/>
                      <a:pt x="4" y="1351"/>
                    </a:cubicBezTo>
                    <a:cubicBezTo>
                      <a:pt x="6" y="1339"/>
                      <a:pt x="9" y="1327"/>
                      <a:pt x="13" y="1316"/>
                    </a:cubicBezTo>
                    <a:cubicBezTo>
                      <a:pt x="15" y="1310"/>
                      <a:pt x="21" y="1307"/>
                      <a:pt x="27" y="1309"/>
                    </a:cubicBezTo>
                    <a:cubicBezTo>
                      <a:pt x="33" y="1311"/>
                      <a:pt x="36" y="1318"/>
                      <a:pt x="34" y="1324"/>
                    </a:cubicBezTo>
                    <a:cubicBezTo>
                      <a:pt x="31" y="1334"/>
                      <a:pt x="28" y="1344"/>
                      <a:pt x="26" y="1355"/>
                    </a:cubicBezTo>
                    <a:cubicBezTo>
                      <a:pt x="25" y="1360"/>
                      <a:pt x="20" y="1364"/>
                      <a:pt x="15" y="1364"/>
                    </a:cubicBezTo>
                    <a:close/>
                    <a:moveTo>
                      <a:pt x="730" y="1350"/>
                    </a:moveTo>
                    <a:cubicBezTo>
                      <a:pt x="726" y="1350"/>
                      <a:pt x="723" y="1348"/>
                      <a:pt x="720" y="1345"/>
                    </a:cubicBezTo>
                    <a:cubicBezTo>
                      <a:pt x="717" y="1340"/>
                      <a:pt x="718" y="1332"/>
                      <a:pt x="723" y="1329"/>
                    </a:cubicBezTo>
                    <a:cubicBezTo>
                      <a:pt x="751" y="1310"/>
                      <a:pt x="751" y="1310"/>
                      <a:pt x="751" y="1310"/>
                    </a:cubicBezTo>
                    <a:cubicBezTo>
                      <a:pt x="756" y="1306"/>
                      <a:pt x="763" y="1307"/>
                      <a:pt x="767" y="1312"/>
                    </a:cubicBezTo>
                    <a:cubicBezTo>
                      <a:pt x="770" y="1318"/>
                      <a:pt x="769" y="1325"/>
                      <a:pt x="764" y="1328"/>
                    </a:cubicBezTo>
                    <a:cubicBezTo>
                      <a:pt x="736" y="1348"/>
                      <a:pt x="736" y="1348"/>
                      <a:pt x="736" y="1348"/>
                    </a:cubicBezTo>
                    <a:cubicBezTo>
                      <a:pt x="734" y="1349"/>
                      <a:pt x="732" y="1350"/>
                      <a:pt x="730" y="1350"/>
                    </a:cubicBezTo>
                    <a:close/>
                    <a:moveTo>
                      <a:pt x="785" y="1311"/>
                    </a:moveTo>
                    <a:cubicBezTo>
                      <a:pt x="782" y="1311"/>
                      <a:pt x="778" y="1309"/>
                      <a:pt x="776" y="1306"/>
                    </a:cubicBezTo>
                    <a:cubicBezTo>
                      <a:pt x="772" y="1301"/>
                      <a:pt x="774" y="1294"/>
                      <a:pt x="779" y="1290"/>
                    </a:cubicBezTo>
                    <a:cubicBezTo>
                      <a:pt x="807" y="1271"/>
                      <a:pt x="807" y="1271"/>
                      <a:pt x="807" y="1271"/>
                    </a:cubicBezTo>
                    <a:cubicBezTo>
                      <a:pt x="812" y="1268"/>
                      <a:pt x="819" y="1269"/>
                      <a:pt x="822" y="1274"/>
                    </a:cubicBezTo>
                    <a:cubicBezTo>
                      <a:pt x="826" y="1279"/>
                      <a:pt x="825" y="1286"/>
                      <a:pt x="819" y="1290"/>
                    </a:cubicBezTo>
                    <a:cubicBezTo>
                      <a:pt x="792" y="1309"/>
                      <a:pt x="792" y="1309"/>
                      <a:pt x="792" y="1309"/>
                    </a:cubicBezTo>
                    <a:cubicBezTo>
                      <a:pt x="790" y="1310"/>
                      <a:pt x="787" y="1311"/>
                      <a:pt x="785" y="1311"/>
                    </a:cubicBezTo>
                    <a:close/>
                    <a:moveTo>
                      <a:pt x="37" y="1300"/>
                    </a:moveTo>
                    <a:cubicBezTo>
                      <a:pt x="35" y="1300"/>
                      <a:pt x="33" y="1300"/>
                      <a:pt x="32" y="1299"/>
                    </a:cubicBezTo>
                    <a:cubicBezTo>
                      <a:pt x="26" y="1296"/>
                      <a:pt x="24" y="1289"/>
                      <a:pt x="27" y="1284"/>
                    </a:cubicBezTo>
                    <a:cubicBezTo>
                      <a:pt x="28" y="1281"/>
                      <a:pt x="34" y="1271"/>
                      <a:pt x="43" y="1254"/>
                    </a:cubicBezTo>
                    <a:cubicBezTo>
                      <a:pt x="46" y="1248"/>
                      <a:pt x="53" y="1246"/>
                      <a:pt x="59" y="1249"/>
                    </a:cubicBezTo>
                    <a:cubicBezTo>
                      <a:pt x="64" y="1252"/>
                      <a:pt x="66" y="1259"/>
                      <a:pt x="63" y="1264"/>
                    </a:cubicBezTo>
                    <a:cubicBezTo>
                      <a:pt x="54" y="1281"/>
                      <a:pt x="48" y="1292"/>
                      <a:pt x="47" y="1294"/>
                    </a:cubicBezTo>
                    <a:cubicBezTo>
                      <a:pt x="45" y="1298"/>
                      <a:pt x="41" y="1300"/>
                      <a:pt x="37" y="1300"/>
                    </a:cubicBezTo>
                    <a:close/>
                    <a:moveTo>
                      <a:pt x="841" y="1272"/>
                    </a:moveTo>
                    <a:cubicBezTo>
                      <a:pt x="837" y="1272"/>
                      <a:pt x="834" y="1271"/>
                      <a:pt x="831" y="1268"/>
                    </a:cubicBezTo>
                    <a:cubicBezTo>
                      <a:pt x="828" y="1262"/>
                      <a:pt x="829" y="1255"/>
                      <a:pt x="834" y="1252"/>
                    </a:cubicBezTo>
                    <a:cubicBezTo>
                      <a:pt x="862" y="1233"/>
                      <a:pt x="862" y="1233"/>
                      <a:pt x="862" y="1233"/>
                    </a:cubicBezTo>
                    <a:cubicBezTo>
                      <a:pt x="867" y="1229"/>
                      <a:pt x="874" y="1230"/>
                      <a:pt x="878" y="1235"/>
                    </a:cubicBezTo>
                    <a:cubicBezTo>
                      <a:pt x="881" y="1241"/>
                      <a:pt x="880" y="1248"/>
                      <a:pt x="875" y="1251"/>
                    </a:cubicBezTo>
                    <a:cubicBezTo>
                      <a:pt x="847" y="1270"/>
                      <a:pt x="847" y="1270"/>
                      <a:pt x="847" y="1270"/>
                    </a:cubicBezTo>
                    <a:cubicBezTo>
                      <a:pt x="845" y="1272"/>
                      <a:pt x="843" y="1272"/>
                      <a:pt x="841" y="1272"/>
                    </a:cubicBezTo>
                    <a:close/>
                    <a:moveTo>
                      <a:pt x="70" y="1241"/>
                    </a:moveTo>
                    <a:cubicBezTo>
                      <a:pt x="68" y="1241"/>
                      <a:pt x="66" y="1240"/>
                      <a:pt x="64" y="1239"/>
                    </a:cubicBezTo>
                    <a:cubicBezTo>
                      <a:pt x="59" y="1236"/>
                      <a:pt x="57" y="1229"/>
                      <a:pt x="60" y="1224"/>
                    </a:cubicBezTo>
                    <a:cubicBezTo>
                      <a:pt x="76" y="1194"/>
                      <a:pt x="76" y="1194"/>
                      <a:pt x="76" y="1194"/>
                    </a:cubicBezTo>
                    <a:cubicBezTo>
                      <a:pt x="79" y="1189"/>
                      <a:pt x="86" y="1187"/>
                      <a:pt x="91" y="1190"/>
                    </a:cubicBezTo>
                    <a:cubicBezTo>
                      <a:pt x="97" y="1193"/>
                      <a:pt x="99" y="1199"/>
                      <a:pt x="96" y="1205"/>
                    </a:cubicBezTo>
                    <a:cubicBezTo>
                      <a:pt x="80" y="1235"/>
                      <a:pt x="80" y="1235"/>
                      <a:pt x="80" y="1235"/>
                    </a:cubicBezTo>
                    <a:cubicBezTo>
                      <a:pt x="77" y="1238"/>
                      <a:pt x="74" y="1241"/>
                      <a:pt x="70" y="1241"/>
                    </a:cubicBezTo>
                    <a:close/>
                    <a:moveTo>
                      <a:pt x="896" y="1234"/>
                    </a:moveTo>
                    <a:cubicBezTo>
                      <a:pt x="893" y="1234"/>
                      <a:pt x="889" y="1232"/>
                      <a:pt x="887" y="1229"/>
                    </a:cubicBezTo>
                    <a:cubicBezTo>
                      <a:pt x="883" y="1224"/>
                      <a:pt x="885" y="1217"/>
                      <a:pt x="890" y="1213"/>
                    </a:cubicBezTo>
                    <a:cubicBezTo>
                      <a:pt x="918" y="1194"/>
                      <a:pt x="918" y="1194"/>
                      <a:pt x="918" y="1194"/>
                    </a:cubicBezTo>
                    <a:cubicBezTo>
                      <a:pt x="923" y="1190"/>
                      <a:pt x="930" y="1192"/>
                      <a:pt x="933" y="1197"/>
                    </a:cubicBezTo>
                    <a:cubicBezTo>
                      <a:pt x="937" y="1202"/>
                      <a:pt x="936" y="1209"/>
                      <a:pt x="930" y="1213"/>
                    </a:cubicBezTo>
                    <a:cubicBezTo>
                      <a:pt x="903" y="1232"/>
                      <a:pt x="903" y="1232"/>
                      <a:pt x="903" y="1232"/>
                    </a:cubicBezTo>
                    <a:cubicBezTo>
                      <a:pt x="901" y="1233"/>
                      <a:pt x="898" y="1234"/>
                      <a:pt x="896" y="1234"/>
                    </a:cubicBezTo>
                    <a:close/>
                    <a:moveTo>
                      <a:pt x="952" y="1195"/>
                    </a:moveTo>
                    <a:cubicBezTo>
                      <a:pt x="948" y="1195"/>
                      <a:pt x="945" y="1194"/>
                      <a:pt x="942" y="1191"/>
                    </a:cubicBezTo>
                    <a:cubicBezTo>
                      <a:pt x="939" y="1185"/>
                      <a:pt x="940" y="1178"/>
                      <a:pt x="945" y="1175"/>
                    </a:cubicBezTo>
                    <a:cubicBezTo>
                      <a:pt x="973" y="1156"/>
                      <a:pt x="973" y="1156"/>
                      <a:pt x="973" y="1156"/>
                    </a:cubicBezTo>
                    <a:cubicBezTo>
                      <a:pt x="978" y="1152"/>
                      <a:pt x="985" y="1153"/>
                      <a:pt x="989" y="1158"/>
                    </a:cubicBezTo>
                    <a:cubicBezTo>
                      <a:pt x="992" y="1164"/>
                      <a:pt x="991" y="1171"/>
                      <a:pt x="986" y="1174"/>
                    </a:cubicBezTo>
                    <a:cubicBezTo>
                      <a:pt x="958" y="1193"/>
                      <a:pt x="958" y="1193"/>
                      <a:pt x="958" y="1193"/>
                    </a:cubicBezTo>
                    <a:cubicBezTo>
                      <a:pt x="956" y="1195"/>
                      <a:pt x="954" y="1195"/>
                      <a:pt x="952" y="1195"/>
                    </a:cubicBezTo>
                    <a:close/>
                    <a:moveTo>
                      <a:pt x="102" y="1181"/>
                    </a:moveTo>
                    <a:cubicBezTo>
                      <a:pt x="100" y="1181"/>
                      <a:pt x="98" y="1181"/>
                      <a:pt x="97" y="1180"/>
                    </a:cubicBezTo>
                    <a:cubicBezTo>
                      <a:pt x="91" y="1177"/>
                      <a:pt x="89" y="1170"/>
                      <a:pt x="92" y="1164"/>
                    </a:cubicBezTo>
                    <a:cubicBezTo>
                      <a:pt x="109" y="1135"/>
                      <a:pt x="109" y="1135"/>
                      <a:pt x="109" y="1135"/>
                    </a:cubicBezTo>
                    <a:cubicBezTo>
                      <a:pt x="112" y="1129"/>
                      <a:pt x="118" y="1127"/>
                      <a:pt x="124" y="1130"/>
                    </a:cubicBezTo>
                    <a:cubicBezTo>
                      <a:pt x="129" y="1133"/>
                      <a:pt x="131" y="1140"/>
                      <a:pt x="128" y="1145"/>
                    </a:cubicBezTo>
                    <a:cubicBezTo>
                      <a:pt x="112" y="1175"/>
                      <a:pt x="112" y="1175"/>
                      <a:pt x="112" y="1175"/>
                    </a:cubicBezTo>
                    <a:cubicBezTo>
                      <a:pt x="110" y="1179"/>
                      <a:pt x="106" y="1181"/>
                      <a:pt x="102" y="1181"/>
                    </a:cubicBezTo>
                    <a:close/>
                    <a:moveTo>
                      <a:pt x="1007" y="1157"/>
                    </a:moveTo>
                    <a:cubicBezTo>
                      <a:pt x="1004" y="1157"/>
                      <a:pt x="1000" y="1155"/>
                      <a:pt x="998" y="1152"/>
                    </a:cubicBezTo>
                    <a:cubicBezTo>
                      <a:pt x="994" y="1147"/>
                      <a:pt x="996" y="1140"/>
                      <a:pt x="1001" y="1136"/>
                    </a:cubicBezTo>
                    <a:cubicBezTo>
                      <a:pt x="1029" y="1117"/>
                      <a:pt x="1029" y="1117"/>
                      <a:pt x="1029" y="1117"/>
                    </a:cubicBezTo>
                    <a:cubicBezTo>
                      <a:pt x="1034" y="1113"/>
                      <a:pt x="1041" y="1115"/>
                      <a:pt x="1044" y="1120"/>
                    </a:cubicBezTo>
                    <a:cubicBezTo>
                      <a:pt x="1048" y="1125"/>
                      <a:pt x="1047" y="1132"/>
                      <a:pt x="1042" y="1136"/>
                    </a:cubicBezTo>
                    <a:cubicBezTo>
                      <a:pt x="1014" y="1155"/>
                      <a:pt x="1014" y="1155"/>
                      <a:pt x="1014" y="1155"/>
                    </a:cubicBezTo>
                    <a:cubicBezTo>
                      <a:pt x="1012" y="1156"/>
                      <a:pt x="1010" y="1157"/>
                      <a:pt x="1007" y="1157"/>
                    </a:cubicBezTo>
                    <a:close/>
                    <a:moveTo>
                      <a:pt x="135" y="1122"/>
                    </a:moveTo>
                    <a:cubicBezTo>
                      <a:pt x="133" y="1122"/>
                      <a:pt x="131" y="1121"/>
                      <a:pt x="129" y="1120"/>
                    </a:cubicBezTo>
                    <a:cubicBezTo>
                      <a:pt x="124" y="1117"/>
                      <a:pt x="122" y="1110"/>
                      <a:pt x="125" y="1105"/>
                    </a:cubicBezTo>
                    <a:cubicBezTo>
                      <a:pt x="141" y="1075"/>
                      <a:pt x="141" y="1075"/>
                      <a:pt x="141" y="1075"/>
                    </a:cubicBezTo>
                    <a:cubicBezTo>
                      <a:pt x="144" y="1070"/>
                      <a:pt x="151" y="1068"/>
                      <a:pt x="157" y="1071"/>
                    </a:cubicBezTo>
                    <a:cubicBezTo>
                      <a:pt x="162" y="1074"/>
                      <a:pt x="164" y="1081"/>
                      <a:pt x="161" y="1086"/>
                    </a:cubicBezTo>
                    <a:cubicBezTo>
                      <a:pt x="145" y="1116"/>
                      <a:pt x="145" y="1116"/>
                      <a:pt x="145" y="1116"/>
                    </a:cubicBezTo>
                    <a:cubicBezTo>
                      <a:pt x="143" y="1120"/>
                      <a:pt x="139" y="1122"/>
                      <a:pt x="135" y="1122"/>
                    </a:cubicBezTo>
                    <a:close/>
                    <a:moveTo>
                      <a:pt x="1063" y="1118"/>
                    </a:moveTo>
                    <a:cubicBezTo>
                      <a:pt x="1059" y="1118"/>
                      <a:pt x="1056" y="1117"/>
                      <a:pt x="1053" y="1114"/>
                    </a:cubicBezTo>
                    <a:cubicBezTo>
                      <a:pt x="1050" y="1108"/>
                      <a:pt x="1051" y="1101"/>
                      <a:pt x="1056" y="1098"/>
                    </a:cubicBezTo>
                    <a:cubicBezTo>
                      <a:pt x="1084" y="1078"/>
                      <a:pt x="1084" y="1078"/>
                      <a:pt x="1084" y="1078"/>
                    </a:cubicBezTo>
                    <a:cubicBezTo>
                      <a:pt x="1089" y="1075"/>
                      <a:pt x="1096" y="1076"/>
                      <a:pt x="1100" y="1081"/>
                    </a:cubicBezTo>
                    <a:cubicBezTo>
                      <a:pt x="1103" y="1086"/>
                      <a:pt x="1102" y="1094"/>
                      <a:pt x="1097" y="1097"/>
                    </a:cubicBezTo>
                    <a:cubicBezTo>
                      <a:pt x="1069" y="1116"/>
                      <a:pt x="1069" y="1116"/>
                      <a:pt x="1069" y="1116"/>
                    </a:cubicBezTo>
                    <a:cubicBezTo>
                      <a:pt x="1067" y="1118"/>
                      <a:pt x="1065" y="1118"/>
                      <a:pt x="1063" y="1118"/>
                    </a:cubicBezTo>
                    <a:close/>
                    <a:moveTo>
                      <a:pt x="1118" y="1080"/>
                    </a:moveTo>
                    <a:cubicBezTo>
                      <a:pt x="1115" y="1080"/>
                      <a:pt x="1111" y="1078"/>
                      <a:pt x="1109" y="1075"/>
                    </a:cubicBezTo>
                    <a:cubicBezTo>
                      <a:pt x="1105" y="1070"/>
                      <a:pt x="1107" y="1063"/>
                      <a:pt x="1112" y="1059"/>
                    </a:cubicBezTo>
                    <a:cubicBezTo>
                      <a:pt x="1140" y="1040"/>
                      <a:pt x="1140" y="1040"/>
                      <a:pt x="1140" y="1040"/>
                    </a:cubicBezTo>
                    <a:cubicBezTo>
                      <a:pt x="1145" y="1036"/>
                      <a:pt x="1152" y="1038"/>
                      <a:pt x="1155" y="1043"/>
                    </a:cubicBezTo>
                    <a:cubicBezTo>
                      <a:pt x="1159" y="1048"/>
                      <a:pt x="1158" y="1055"/>
                      <a:pt x="1153" y="1059"/>
                    </a:cubicBezTo>
                    <a:cubicBezTo>
                      <a:pt x="1125" y="1078"/>
                      <a:pt x="1125" y="1078"/>
                      <a:pt x="1125" y="1078"/>
                    </a:cubicBezTo>
                    <a:cubicBezTo>
                      <a:pt x="1123" y="1079"/>
                      <a:pt x="1121" y="1080"/>
                      <a:pt x="1118" y="1080"/>
                    </a:cubicBezTo>
                    <a:close/>
                    <a:moveTo>
                      <a:pt x="167" y="1062"/>
                    </a:moveTo>
                    <a:cubicBezTo>
                      <a:pt x="165" y="1062"/>
                      <a:pt x="164" y="1062"/>
                      <a:pt x="162" y="1061"/>
                    </a:cubicBezTo>
                    <a:cubicBezTo>
                      <a:pt x="156" y="1058"/>
                      <a:pt x="154" y="1051"/>
                      <a:pt x="157" y="1045"/>
                    </a:cubicBezTo>
                    <a:cubicBezTo>
                      <a:pt x="174" y="1016"/>
                      <a:pt x="174" y="1016"/>
                      <a:pt x="174" y="1016"/>
                    </a:cubicBezTo>
                    <a:cubicBezTo>
                      <a:pt x="177" y="1010"/>
                      <a:pt x="184" y="1008"/>
                      <a:pt x="189" y="1011"/>
                    </a:cubicBezTo>
                    <a:cubicBezTo>
                      <a:pt x="195" y="1014"/>
                      <a:pt x="197" y="1021"/>
                      <a:pt x="194" y="1027"/>
                    </a:cubicBezTo>
                    <a:cubicBezTo>
                      <a:pt x="177" y="1056"/>
                      <a:pt x="177" y="1056"/>
                      <a:pt x="177" y="1056"/>
                    </a:cubicBezTo>
                    <a:cubicBezTo>
                      <a:pt x="175" y="1060"/>
                      <a:pt x="171" y="1062"/>
                      <a:pt x="167" y="1062"/>
                    </a:cubicBezTo>
                    <a:close/>
                    <a:moveTo>
                      <a:pt x="1174" y="1041"/>
                    </a:moveTo>
                    <a:cubicBezTo>
                      <a:pt x="1170" y="1041"/>
                      <a:pt x="1167" y="1040"/>
                      <a:pt x="1165" y="1036"/>
                    </a:cubicBezTo>
                    <a:cubicBezTo>
                      <a:pt x="1161" y="1031"/>
                      <a:pt x="1162" y="1024"/>
                      <a:pt x="1167" y="1021"/>
                    </a:cubicBezTo>
                    <a:cubicBezTo>
                      <a:pt x="1195" y="1001"/>
                      <a:pt x="1195" y="1001"/>
                      <a:pt x="1195" y="1001"/>
                    </a:cubicBezTo>
                    <a:cubicBezTo>
                      <a:pt x="1200" y="998"/>
                      <a:pt x="1207" y="999"/>
                      <a:pt x="1211" y="1004"/>
                    </a:cubicBezTo>
                    <a:cubicBezTo>
                      <a:pt x="1214" y="1009"/>
                      <a:pt x="1213" y="1016"/>
                      <a:pt x="1208" y="1020"/>
                    </a:cubicBezTo>
                    <a:cubicBezTo>
                      <a:pt x="1180" y="1039"/>
                      <a:pt x="1180" y="1039"/>
                      <a:pt x="1180" y="1039"/>
                    </a:cubicBezTo>
                    <a:cubicBezTo>
                      <a:pt x="1178" y="1041"/>
                      <a:pt x="1176" y="1041"/>
                      <a:pt x="1174" y="1041"/>
                    </a:cubicBezTo>
                    <a:close/>
                    <a:moveTo>
                      <a:pt x="200" y="1003"/>
                    </a:moveTo>
                    <a:cubicBezTo>
                      <a:pt x="198" y="1003"/>
                      <a:pt x="196" y="1002"/>
                      <a:pt x="194" y="1001"/>
                    </a:cubicBezTo>
                    <a:cubicBezTo>
                      <a:pt x="189" y="998"/>
                      <a:pt x="187" y="992"/>
                      <a:pt x="190" y="986"/>
                    </a:cubicBezTo>
                    <a:cubicBezTo>
                      <a:pt x="206" y="956"/>
                      <a:pt x="206" y="956"/>
                      <a:pt x="206" y="956"/>
                    </a:cubicBezTo>
                    <a:cubicBezTo>
                      <a:pt x="209" y="951"/>
                      <a:pt x="216" y="949"/>
                      <a:pt x="222" y="952"/>
                    </a:cubicBezTo>
                    <a:cubicBezTo>
                      <a:pt x="227" y="955"/>
                      <a:pt x="229" y="962"/>
                      <a:pt x="226" y="967"/>
                    </a:cubicBezTo>
                    <a:cubicBezTo>
                      <a:pt x="210" y="997"/>
                      <a:pt x="210" y="997"/>
                      <a:pt x="210" y="997"/>
                    </a:cubicBezTo>
                    <a:cubicBezTo>
                      <a:pt x="208" y="1001"/>
                      <a:pt x="204" y="1003"/>
                      <a:pt x="200" y="1003"/>
                    </a:cubicBezTo>
                    <a:close/>
                    <a:moveTo>
                      <a:pt x="1229" y="1003"/>
                    </a:moveTo>
                    <a:cubicBezTo>
                      <a:pt x="1226" y="1003"/>
                      <a:pt x="1222" y="1001"/>
                      <a:pt x="1220" y="998"/>
                    </a:cubicBezTo>
                    <a:cubicBezTo>
                      <a:pt x="1216" y="993"/>
                      <a:pt x="1218" y="986"/>
                      <a:pt x="1223" y="982"/>
                    </a:cubicBezTo>
                    <a:cubicBezTo>
                      <a:pt x="1251" y="963"/>
                      <a:pt x="1251" y="963"/>
                      <a:pt x="1251" y="963"/>
                    </a:cubicBezTo>
                    <a:cubicBezTo>
                      <a:pt x="1256" y="959"/>
                      <a:pt x="1263" y="961"/>
                      <a:pt x="1266" y="966"/>
                    </a:cubicBezTo>
                    <a:cubicBezTo>
                      <a:pt x="1270" y="971"/>
                      <a:pt x="1269" y="978"/>
                      <a:pt x="1264" y="982"/>
                    </a:cubicBezTo>
                    <a:cubicBezTo>
                      <a:pt x="1236" y="1001"/>
                      <a:pt x="1236" y="1001"/>
                      <a:pt x="1236" y="1001"/>
                    </a:cubicBezTo>
                    <a:cubicBezTo>
                      <a:pt x="1234" y="1002"/>
                      <a:pt x="1232" y="1003"/>
                      <a:pt x="1229" y="1003"/>
                    </a:cubicBezTo>
                    <a:close/>
                    <a:moveTo>
                      <a:pt x="1285" y="964"/>
                    </a:moveTo>
                    <a:cubicBezTo>
                      <a:pt x="1281" y="964"/>
                      <a:pt x="1278" y="963"/>
                      <a:pt x="1276" y="959"/>
                    </a:cubicBezTo>
                    <a:cubicBezTo>
                      <a:pt x="1272" y="954"/>
                      <a:pt x="1273" y="947"/>
                      <a:pt x="1278" y="944"/>
                    </a:cubicBezTo>
                    <a:cubicBezTo>
                      <a:pt x="1306" y="924"/>
                      <a:pt x="1306" y="924"/>
                      <a:pt x="1306" y="924"/>
                    </a:cubicBezTo>
                    <a:cubicBezTo>
                      <a:pt x="1311" y="921"/>
                      <a:pt x="1318" y="922"/>
                      <a:pt x="1322" y="927"/>
                    </a:cubicBezTo>
                    <a:cubicBezTo>
                      <a:pt x="1326" y="932"/>
                      <a:pt x="1324" y="939"/>
                      <a:pt x="1319" y="943"/>
                    </a:cubicBezTo>
                    <a:cubicBezTo>
                      <a:pt x="1291" y="962"/>
                      <a:pt x="1291" y="962"/>
                      <a:pt x="1291" y="962"/>
                    </a:cubicBezTo>
                    <a:cubicBezTo>
                      <a:pt x="1289" y="964"/>
                      <a:pt x="1287" y="964"/>
                      <a:pt x="1285" y="964"/>
                    </a:cubicBezTo>
                    <a:close/>
                    <a:moveTo>
                      <a:pt x="232" y="944"/>
                    </a:moveTo>
                    <a:cubicBezTo>
                      <a:pt x="231" y="944"/>
                      <a:pt x="229" y="943"/>
                      <a:pt x="227" y="942"/>
                    </a:cubicBezTo>
                    <a:cubicBezTo>
                      <a:pt x="222" y="939"/>
                      <a:pt x="220" y="932"/>
                      <a:pt x="223" y="927"/>
                    </a:cubicBezTo>
                    <a:cubicBezTo>
                      <a:pt x="239" y="897"/>
                      <a:pt x="239" y="897"/>
                      <a:pt x="239" y="897"/>
                    </a:cubicBezTo>
                    <a:cubicBezTo>
                      <a:pt x="242" y="892"/>
                      <a:pt x="249" y="890"/>
                      <a:pt x="254" y="893"/>
                    </a:cubicBezTo>
                    <a:cubicBezTo>
                      <a:pt x="260" y="896"/>
                      <a:pt x="262" y="902"/>
                      <a:pt x="259" y="908"/>
                    </a:cubicBezTo>
                    <a:cubicBezTo>
                      <a:pt x="242" y="938"/>
                      <a:pt x="242" y="938"/>
                      <a:pt x="242" y="938"/>
                    </a:cubicBezTo>
                    <a:cubicBezTo>
                      <a:pt x="240" y="941"/>
                      <a:pt x="236" y="944"/>
                      <a:pt x="232" y="944"/>
                    </a:cubicBezTo>
                    <a:close/>
                    <a:moveTo>
                      <a:pt x="1340" y="926"/>
                    </a:moveTo>
                    <a:cubicBezTo>
                      <a:pt x="1337" y="926"/>
                      <a:pt x="1333" y="924"/>
                      <a:pt x="1331" y="921"/>
                    </a:cubicBezTo>
                    <a:cubicBezTo>
                      <a:pt x="1328" y="916"/>
                      <a:pt x="1329" y="909"/>
                      <a:pt x="1334" y="905"/>
                    </a:cubicBezTo>
                    <a:cubicBezTo>
                      <a:pt x="1362" y="886"/>
                      <a:pt x="1362" y="886"/>
                      <a:pt x="1362" y="886"/>
                    </a:cubicBezTo>
                    <a:cubicBezTo>
                      <a:pt x="1367" y="882"/>
                      <a:pt x="1374" y="884"/>
                      <a:pt x="1377" y="889"/>
                    </a:cubicBezTo>
                    <a:cubicBezTo>
                      <a:pt x="1381" y="894"/>
                      <a:pt x="1380" y="901"/>
                      <a:pt x="1375" y="904"/>
                    </a:cubicBezTo>
                    <a:cubicBezTo>
                      <a:pt x="1347" y="924"/>
                      <a:pt x="1347" y="924"/>
                      <a:pt x="1347" y="924"/>
                    </a:cubicBezTo>
                    <a:cubicBezTo>
                      <a:pt x="1345" y="925"/>
                      <a:pt x="1343" y="926"/>
                      <a:pt x="1340" y="926"/>
                    </a:cubicBezTo>
                    <a:close/>
                    <a:moveTo>
                      <a:pt x="1396" y="887"/>
                    </a:moveTo>
                    <a:cubicBezTo>
                      <a:pt x="1392" y="887"/>
                      <a:pt x="1389" y="886"/>
                      <a:pt x="1387" y="882"/>
                    </a:cubicBezTo>
                    <a:cubicBezTo>
                      <a:pt x="1383" y="877"/>
                      <a:pt x="1384" y="870"/>
                      <a:pt x="1389" y="867"/>
                    </a:cubicBezTo>
                    <a:cubicBezTo>
                      <a:pt x="1417" y="847"/>
                      <a:pt x="1417" y="847"/>
                      <a:pt x="1417" y="847"/>
                    </a:cubicBezTo>
                    <a:cubicBezTo>
                      <a:pt x="1422" y="844"/>
                      <a:pt x="1429" y="845"/>
                      <a:pt x="1433" y="850"/>
                    </a:cubicBezTo>
                    <a:cubicBezTo>
                      <a:pt x="1437" y="855"/>
                      <a:pt x="1435" y="862"/>
                      <a:pt x="1430" y="866"/>
                    </a:cubicBezTo>
                    <a:cubicBezTo>
                      <a:pt x="1402" y="885"/>
                      <a:pt x="1402" y="885"/>
                      <a:pt x="1402" y="885"/>
                    </a:cubicBezTo>
                    <a:cubicBezTo>
                      <a:pt x="1400" y="887"/>
                      <a:pt x="1398" y="887"/>
                      <a:pt x="1396" y="887"/>
                    </a:cubicBezTo>
                    <a:close/>
                    <a:moveTo>
                      <a:pt x="265" y="884"/>
                    </a:moveTo>
                    <a:cubicBezTo>
                      <a:pt x="263" y="884"/>
                      <a:pt x="261" y="884"/>
                      <a:pt x="260" y="883"/>
                    </a:cubicBezTo>
                    <a:cubicBezTo>
                      <a:pt x="254" y="880"/>
                      <a:pt x="252" y="873"/>
                      <a:pt x="255" y="867"/>
                    </a:cubicBezTo>
                    <a:cubicBezTo>
                      <a:pt x="271" y="838"/>
                      <a:pt x="271" y="838"/>
                      <a:pt x="271" y="838"/>
                    </a:cubicBezTo>
                    <a:cubicBezTo>
                      <a:pt x="274" y="832"/>
                      <a:pt x="281" y="830"/>
                      <a:pt x="287" y="833"/>
                    </a:cubicBezTo>
                    <a:cubicBezTo>
                      <a:pt x="292" y="836"/>
                      <a:pt x="294" y="843"/>
                      <a:pt x="291" y="849"/>
                    </a:cubicBezTo>
                    <a:cubicBezTo>
                      <a:pt x="275" y="878"/>
                      <a:pt x="275" y="878"/>
                      <a:pt x="275" y="878"/>
                    </a:cubicBezTo>
                    <a:cubicBezTo>
                      <a:pt x="273" y="882"/>
                      <a:pt x="269" y="884"/>
                      <a:pt x="265" y="884"/>
                    </a:cubicBezTo>
                    <a:close/>
                    <a:moveTo>
                      <a:pt x="1451" y="849"/>
                    </a:moveTo>
                    <a:cubicBezTo>
                      <a:pt x="1448" y="849"/>
                      <a:pt x="1444" y="847"/>
                      <a:pt x="1442" y="844"/>
                    </a:cubicBezTo>
                    <a:cubicBezTo>
                      <a:pt x="1439" y="839"/>
                      <a:pt x="1440" y="832"/>
                      <a:pt x="1445" y="828"/>
                    </a:cubicBezTo>
                    <a:cubicBezTo>
                      <a:pt x="1473" y="809"/>
                      <a:pt x="1473" y="809"/>
                      <a:pt x="1473" y="809"/>
                    </a:cubicBezTo>
                    <a:cubicBezTo>
                      <a:pt x="1478" y="805"/>
                      <a:pt x="1485" y="806"/>
                      <a:pt x="1489" y="812"/>
                    </a:cubicBezTo>
                    <a:cubicBezTo>
                      <a:pt x="1492" y="817"/>
                      <a:pt x="1491" y="824"/>
                      <a:pt x="1486" y="827"/>
                    </a:cubicBezTo>
                    <a:cubicBezTo>
                      <a:pt x="1458" y="847"/>
                      <a:pt x="1458" y="847"/>
                      <a:pt x="1458" y="847"/>
                    </a:cubicBezTo>
                    <a:cubicBezTo>
                      <a:pt x="1456" y="848"/>
                      <a:pt x="1454" y="849"/>
                      <a:pt x="1451" y="849"/>
                    </a:cubicBezTo>
                    <a:close/>
                    <a:moveTo>
                      <a:pt x="298" y="825"/>
                    </a:moveTo>
                    <a:cubicBezTo>
                      <a:pt x="296" y="825"/>
                      <a:pt x="294" y="824"/>
                      <a:pt x="292" y="823"/>
                    </a:cubicBezTo>
                    <a:cubicBezTo>
                      <a:pt x="287" y="820"/>
                      <a:pt x="285" y="814"/>
                      <a:pt x="288" y="808"/>
                    </a:cubicBezTo>
                    <a:cubicBezTo>
                      <a:pt x="304" y="778"/>
                      <a:pt x="304" y="778"/>
                      <a:pt x="304" y="778"/>
                    </a:cubicBezTo>
                    <a:cubicBezTo>
                      <a:pt x="307" y="773"/>
                      <a:pt x="314" y="771"/>
                      <a:pt x="319" y="774"/>
                    </a:cubicBezTo>
                    <a:cubicBezTo>
                      <a:pt x="325" y="777"/>
                      <a:pt x="327" y="784"/>
                      <a:pt x="324" y="789"/>
                    </a:cubicBezTo>
                    <a:cubicBezTo>
                      <a:pt x="308" y="819"/>
                      <a:pt x="308" y="819"/>
                      <a:pt x="308" y="819"/>
                    </a:cubicBezTo>
                    <a:cubicBezTo>
                      <a:pt x="305" y="823"/>
                      <a:pt x="302" y="825"/>
                      <a:pt x="298" y="825"/>
                    </a:cubicBezTo>
                    <a:close/>
                    <a:moveTo>
                      <a:pt x="1507" y="810"/>
                    </a:moveTo>
                    <a:cubicBezTo>
                      <a:pt x="1503" y="810"/>
                      <a:pt x="1500" y="808"/>
                      <a:pt x="1498" y="805"/>
                    </a:cubicBezTo>
                    <a:cubicBezTo>
                      <a:pt x="1494" y="800"/>
                      <a:pt x="1495" y="793"/>
                      <a:pt x="1500" y="790"/>
                    </a:cubicBezTo>
                    <a:cubicBezTo>
                      <a:pt x="1528" y="770"/>
                      <a:pt x="1528" y="770"/>
                      <a:pt x="1528" y="770"/>
                    </a:cubicBezTo>
                    <a:cubicBezTo>
                      <a:pt x="1533" y="767"/>
                      <a:pt x="1540" y="768"/>
                      <a:pt x="1544" y="773"/>
                    </a:cubicBezTo>
                    <a:cubicBezTo>
                      <a:pt x="1548" y="778"/>
                      <a:pt x="1546" y="785"/>
                      <a:pt x="1541" y="789"/>
                    </a:cubicBezTo>
                    <a:cubicBezTo>
                      <a:pt x="1513" y="808"/>
                      <a:pt x="1513" y="808"/>
                      <a:pt x="1513" y="808"/>
                    </a:cubicBezTo>
                    <a:cubicBezTo>
                      <a:pt x="1511" y="810"/>
                      <a:pt x="1509" y="810"/>
                      <a:pt x="1507" y="810"/>
                    </a:cubicBezTo>
                    <a:close/>
                    <a:moveTo>
                      <a:pt x="330" y="766"/>
                    </a:moveTo>
                    <a:cubicBezTo>
                      <a:pt x="328" y="766"/>
                      <a:pt x="326" y="765"/>
                      <a:pt x="325" y="764"/>
                    </a:cubicBezTo>
                    <a:cubicBezTo>
                      <a:pt x="319" y="761"/>
                      <a:pt x="317" y="754"/>
                      <a:pt x="320" y="749"/>
                    </a:cubicBezTo>
                    <a:cubicBezTo>
                      <a:pt x="336" y="719"/>
                      <a:pt x="336" y="719"/>
                      <a:pt x="336" y="719"/>
                    </a:cubicBezTo>
                    <a:cubicBezTo>
                      <a:pt x="339" y="714"/>
                      <a:pt x="346" y="712"/>
                      <a:pt x="352" y="715"/>
                    </a:cubicBezTo>
                    <a:cubicBezTo>
                      <a:pt x="357" y="718"/>
                      <a:pt x="359" y="724"/>
                      <a:pt x="356" y="730"/>
                    </a:cubicBezTo>
                    <a:cubicBezTo>
                      <a:pt x="340" y="760"/>
                      <a:pt x="340" y="760"/>
                      <a:pt x="340" y="760"/>
                    </a:cubicBezTo>
                    <a:cubicBezTo>
                      <a:pt x="338" y="763"/>
                      <a:pt x="334" y="766"/>
                      <a:pt x="330" y="766"/>
                    </a:cubicBezTo>
                    <a:close/>
                    <a:moveTo>
                      <a:pt x="363" y="706"/>
                    </a:moveTo>
                    <a:cubicBezTo>
                      <a:pt x="361" y="706"/>
                      <a:pt x="359" y="706"/>
                      <a:pt x="357" y="705"/>
                    </a:cubicBezTo>
                    <a:cubicBezTo>
                      <a:pt x="352" y="702"/>
                      <a:pt x="350" y="695"/>
                      <a:pt x="353" y="690"/>
                    </a:cubicBezTo>
                    <a:cubicBezTo>
                      <a:pt x="369" y="660"/>
                      <a:pt x="369" y="660"/>
                      <a:pt x="369" y="660"/>
                    </a:cubicBezTo>
                    <a:cubicBezTo>
                      <a:pt x="372" y="654"/>
                      <a:pt x="379" y="652"/>
                      <a:pt x="384" y="655"/>
                    </a:cubicBezTo>
                    <a:cubicBezTo>
                      <a:pt x="390" y="658"/>
                      <a:pt x="392" y="665"/>
                      <a:pt x="389" y="671"/>
                    </a:cubicBezTo>
                    <a:cubicBezTo>
                      <a:pt x="373" y="700"/>
                      <a:pt x="373" y="700"/>
                      <a:pt x="373" y="700"/>
                    </a:cubicBezTo>
                    <a:cubicBezTo>
                      <a:pt x="371" y="704"/>
                      <a:pt x="367" y="706"/>
                      <a:pt x="363" y="706"/>
                    </a:cubicBezTo>
                    <a:close/>
                    <a:moveTo>
                      <a:pt x="395" y="647"/>
                    </a:moveTo>
                    <a:cubicBezTo>
                      <a:pt x="393" y="647"/>
                      <a:pt x="391" y="646"/>
                      <a:pt x="390" y="646"/>
                    </a:cubicBezTo>
                    <a:cubicBezTo>
                      <a:pt x="384" y="643"/>
                      <a:pt x="382" y="636"/>
                      <a:pt x="385" y="630"/>
                    </a:cubicBezTo>
                    <a:cubicBezTo>
                      <a:pt x="402" y="600"/>
                      <a:pt x="402" y="600"/>
                      <a:pt x="402" y="600"/>
                    </a:cubicBezTo>
                    <a:cubicBezTo>
                      <a:pt x="405" y="595"/>
                      <a:pt x="411" y="593"/>
                      <a:pt x="417" y="596"/>
                    </a:cubicBezTo>
                    <a:cubicBezTo>
                      <a:pt x="422" y="599"/>
                      <a:pt x="424" y="606"/>
                      <a:pt x="421" y="611"/>
                    </a:cubicBezTo>
                    <a:cubicBezTo>
                      <a:pt x="405" y="641"/>
                      <a:pt x="405" y="641"/>
                      <a:pt x="405" y="641"/>
                    </a:cubicBezTo>
                    <a:cubicBezTo>
                      <a:pt x="403" y="645"/>
                      <a:pt x="399" y="647"/>
                      <a:pt x="395" y="647"/>
                    </a:cubicBezTo>
                    <a:close/>
                    <a:moveTo>
                      <a:pt x="428" y="588"/>
                    </a:moveTo>
                    <a:cubicBezTo>
                      <a:pt x="426" y="588"/>
                      <a:pt x="424" y="587"/>
                      <a:pt x="422" y="586"/>
                    </a:cubicBezTo>
                    <a:cubicBezTo>
                      <a:pt x="417" y="583"/>
                      <a:pt x="415" y="576"/>
                      <a:pt x="418" y="571"/>
                    </a:cubicBezTo>
                    <a:cubicBezTo>
                      <a:pt x="434" y="541"/>
                      <a:pt x="434" y="541"/>
                      <a:pt x="434" y="541"/>
                    </a:cubicBezTo>
                    <a:cubicBezTo>
                      <a:pt x="437" y="536"/>
                      <a:pt x="444" y="534"/>
                      <a:pt x="450" y="537"/>
                    </a:cubicBezTo>
                    <a:cubicBezTo>
                      <a:pt x="455" y="540"/>
                      <a:pt x="457" y="547"/>
                      <a:pt x="454" y="552"/>
                    </a:cubicBezTo>
                    <a:cubicBezTo>
                      <a:pt x="438" y="582"/>
                      <a:pt x="438" y="582"/>
                      <a:pt x="438" y="582"/>
                    </a:cubicBezTo>
                    <a:cubicBezTo>
                      <a:pt x="436" y="586"/>
                      <a:pt x="432" y="588"/>
                      <a:pt x="428" y="588"/>
                    </a:cubicBezTo>
                    <a:close/>
                    <a:moveTo>
                      <a:pt x="460" y="528"/>
                    </a:moveTo>
                    <a:cubicBezTo>
                      <a:pt x="458" y="528"/>
                      <a:pt x="457" y="528"/>
                      <a:pt x="455" y="527"/>
                    </a:cubicBezTo>
                    <a:cubicBezTo>
                      <a:pt x="449" y="524"/>
                      <a:pt x="447" y="517"/>
                      <a:pt x="450" y="512"/>
                    </a:cubicBezTo>
                    <a:cubicBezTo>
                      <a:pt x="467" y="482"/>
                      <a:pt x="467" y="482"/>
                      <a:pt x="467" y="482"/>
                    </a:cubicBezTo>
                    <a:cubicBezTo>
                      <a:pt x="470" y="476"/>
                      <a:pt x="477" y="474"/>
                      <a:pt x="482" y="477"/>
                    </a:cubicBezTo>
                    <a:cubicBezTo>
                      <a:pt x="488" y="480"/>
                      <a:pt x="490" y="487"/>
                      <a:pt x="487" y="493"/>
                    </a:cubicBezTo>
                    <a:cubicBezTo>
                      <a:pt x="470" y="522"/>
                      <a:pt x="470" y="522"/>
                      <a:pt x="470" y="522"/>
                    </a:cubicBezTo>
                    <a:cubicBezTo>
                      <a:pt x="468" y="526"/>
                      <a:pt x="464" y="528"/>
                      <a:pt x="460" y="528"/>
                    </a:cubicBezTo>
                    <a:close/>
                    <a:moveTo>
                      <a:pt x="493" y="469"/>
                    </a:moveTo>
                    <a:cubicBezTo>
                      <a:pt x="491" y="469"/>
                      <a:pt x="489" y="469"/>
                      <a:pt x="487" y="468"/>
                    </a:cubicBezTo>
                    <a:cubicBezTo>
                      <a:pt x="482" y="465"/>
                      <a:pt x="480" y="458"/>
                      <a:pt x="483" y="452"/>
                    </a:cubicBezTo>
                    <a:cubicBezTo>
                      <a:pt x="499" y="423"/>
                      <a:pt x="499" y="423"/>
                      <a:pt x="499" y="423"/>
                    </a:cubicBezTo>
                    <a:cubicBezTo>
                      <a:pt x="502" y="417"/>
                      <a:pt x="509" y="415"/>
                      <a:pt x="515" y="418"/>
                    </a:cubicBezTo>
                    <a:cubicBezTo>
                      <a:pt x="520" y="421"/>
                      <a:pt x="522" y="428"/>
                      <a:pt x="519" y="433"/>
                    </a:cubicBezTo>
                    <a:cubicBezTo>
                      <a:pt x="503" y="463"/>
                      <a:pt x="503" y="463"/>
                      <a:pt x="503" y="463"/>
                    </a:cubicBezTo>
                    <a:cubicBezTo>
                      <a:pt x="501" y="467"/>
                      <a:pt x="497" y="469"/>
                      <a:pt x="493" y="469"/>
                    </a:cubicBezTo>
                    <a:close/>
                    <a:moveTo>
                      <a:pt x="525" y="410"/>
                    </a:moveTo>
                    <a:cubicBezTo>
                      <a:pt x="524" y="410"/>
                      <a:pt x="522" y="409"/>
                      <a:pt x="520" y="408"/>
                    </a:cubicBezTo>
                    <a:cubicBezTo>
                      <a:pt x="515" y="405"/>
                      <a:pt x="513" y="398"/>
                      <a:pt x="516" y="393"/>
                    </a:cubicBezTo>
                    <a:cubicBezTo>
                      <a:pt x="532" y="363"/>
                      <a:pt x="532" y="363"/>
                      <a:pt x="532" y="363"/>
                    </a:cubicBezTo>
                    <a:cubicBezTo>
                      <a:pt x="535" y="358"/>
                      <a:pt x="542" y="356"/>
                      <a:pt x="547" y="359"/>
                    </a:cubicBezTo>
                    <a:cubicBezTo>
                      <a:pt x="553" y="362"/>
                      <a:pt x="555" y="369"/>
                      <a:pt x="552" y="374"/>
                    </a:cubicBezTo>
                    <a:cubicBezTo>
                      <a:pt x="535" y="404"/>
                      <a:pt x="535" y="404"/>
                      <a:pt x="535" y="404"/>
                    </a:cubicBezTo>
                    <a:cubicBezTo>
                      <a:pt x="533" y="408"/>
                      <a:pt x="529" y="410"/>
                      <a:pt x="525" y="410"/>
                    </a:cubicBezTo>
                    <a:close/>
                    <a:moveTo>
                      <a:pt x="558" y="350"/>
                    </a:moveTo>
                    <a:cubicBezTo>
                      <a:pt x="556" y="350"/>
                      <a:pt x="554" y="350"/>
                      <a:pt x="553" y="349"/>
                    </a:cubicBezTo>
                    <a:cubicBezTo>
                      <a:pt x="547" y="346"/>
                      <a:pt x="545" y="339"/>
                      <a:pt x="548" y="334"/>
                    </a:cubicBezTo>
                    <a:cubicBezTo>
                      <a:pt x="564" y="304"/>
                      <a:pt x="564" y="304"/>
                      <a:pt x="564" y="304"/>
                    </a:cubicBezTo>
                    <a:cubicBezTo>
                      <a:pt x="567" y="298"/>
                      <a:pt x="574" y="296"/>
                      <a:pt x="580" y="299"/>
                    </a:cubicBezTo>
                    <a:cubicBezTo>
                      <a:pt x="585" y="302"/>
                      <a:pt x="587" y="309"/>
                      <a:pt x="584" y="315"/>
                    </a:cubicBezTo>
                    <a:cubicBezTo>
                      <a:pt x="568" y="344"/>
                      <a:pt x="568" y="344"/>
                      <a:pt x="568" y="344"/>
                    </a:cubicBezTo>
                    <a:cubicBezTo>
                      <a:pt x="566" y="348"/>
                      <a:pt x="562" y="350"/>
                      <a:pt x="558" y="350"/>
                    </a:cubicBezTo>
                    <a:close/>
                    <a:moveTo>
                      <a:pt x="591" y="291"/>
                    </a:moveTo>
                    <a:cubicBezTo>
                      <a:pt x="589" y="291"/>
                      <a:pt x="587" y="291"/>
                      <a:pt x="585" y="290"/>
                    </a:cubicBezTo>
                    <a:cubicBezTo>
                      <a:pt x="580" y="287"/>
                      <a:pt x="578" y="280"/>
                      <a:pt x="581" y="274"/>
                    </a:cubicBezTo>
                    <a:cubicBezTo>
                      <a:pt x="597" y="245"/>
                      <a:pt x="597" y="245"/>
                      <a:pt x="597" y="245"/>
                    </a:cubicBezTo>
                    <a:cubicBezTo>
                      <a:pt x="600" y="239"/>
                      <a:pt x="607" y="237"/>
                      <a:pt x="612" y="240"/>
                    </a:cubicBezTo>
                    <a:cubicBezTo>
                      <a:pt x="618" y="243"/>
                      <a:pt x="620" y="250"/>
                      <a:pt x="617" y="255"/>
                    </a:cubicBezTo>
                    <a:cubicBezTo>
                      <a:pt x="601" y="285"/>
                      <a:pt x="601" y="285"/>
                      <a:pt x="601" y="285"/>
                    </a:cubicBezTo>
                    <a:cubicBezTo>
                      <a:pt x="599" y="289"/>
                      <a:pt x="595" y="291"/>
                      <a:pt x="591" y="291"/>
                    </a:cubicBezTo>
                    <a:close/>
                    <a:moveTo>
                      <a:pt x="623" y="232"/>
                    </a:moveTo>
                    <a:cubicBezTo>
                      <a:pt x="621" y="232"/>
                      <a:pt x="620" y="231"/>
                      <a:pt x="618" y="230"/>
                    </a:cubicBezTo>
                    <a:cubicBezTo>
                      <a:pt x="612" y="227"/>
                      <a:pt x="610" y="220"/>
                      <a:pt x="613" y="215"/>
                    </a:cubicBezTo>
                    <a:cubicBezTo>
                      <a:pt x="630" y="185"/>
                      <a:pt x="630" y="185"/>
                      <a:pt x="630" y="185"/>
                    </a:cubicBezTo>
                    <a:cubicBezTo>
                      <a:pt x="633" y="180"/>
                      <a:pt x="640" y="178"/>
                      <a:pt x="645" y="181"/>
                    </a:cubicBezTo>
                    <a:cubicBezTo>
                      <a:pt x="651" y="184"/>
                      <a:pt x="653" y="191"/>
                      <a:pt x="650" y="196"/>
                    </a:cubicBezTo>
                    <a:cubicBezTo>
                      <a:pt x="633" y="226"/>
                      <a:pt x="633" y="226"/>
                      <a:pt x="633" y="226"/>
                    </a:cubicBezTo>
                    <a:cubicBezTo>
                      <a:pt x="631" y="230"/>
                      <a:pt x="627" y="232"/>
                      <a:pt x="623" y="232"/>
                    </a:cubicBezTo>
                    <a:close/>
                    <a:moveTo>
                      <a:pt x="656" y="172"/>
                    </a:moveTo>
                    <a:cubicBezTo>
                      <a:pt x="654" y="172"/>
                      <a:pt x="652" y="172"/>
                      <a:pt x="650" y="171"/>
                    </a:cubicBezTo>
                    <a:cubicBezTo>
                      <a:pt x="645" y="168"/>
                      <a:pt x="643" y="161"/>
                      <a:pt x="646" y="156"/>
                    </a:cubicBezTo>
                    <a:cubicBezTo>
                      <a:pt x="662" y="126"/>
                      <a:pt x="662" y="126"/>
                      <a:pt x="662" y="126"/>
                    </a:cubicBezTo>
                    <a:cubicBezTo>
                      <a:pt x="665" y="120"/>
                      <a:pt x="672" y="118"/>
                      <a:pt x="678" y="121"/>
                    </a:cubicBezTo>
                    <a:cubicBezTo>
                      <a:pt x="683" y="124"/>
                      <a:pt x="685" y="131"/>
                      <a:pt x="682" y="137"/>
                    </a:cubicBezTo>
                    <a:cubicBezTo>
                      <a:pt x="666" y="166"/>
                      <a:pt x="666" y="166"/>
                      <a:pt x="666" y="166"/>
                    </a:cubicBezTo>
                    <a:cubicBezTo>
                      <a:pt x="664" y="170"/>
                      <a:pt x="660" y="172"/>
                      <a:pt x="656" y="172"/>
                    </a:cubicBezTo>
                    <a:close/>
                    <a:moveTo>
                      <a:pt x="689" y="113"/>
                    </a:moveTo>
                    <a:cubicBezTo>
                      <a:pt x="687" y="113"/>
                      <a:pt x="685" y="113"/>
                      <a:pt x="683" y="112"/>
                    </a:cubicBezTo>
                    <a:cubicBezTo>
                      <a:pt x="678" y="109"/>
                      <a:pt x="676" y="102"/>
                      <a:pt x="679" y="96"/>
                    </a:cubicBezTo>
                    <a:cubicBezTo>
                      <a:pt x="695" y="66"/>
                      <a:pt x="695" y="66"/>
                      <a:pt x="695" y="66"/>
                    </a:cubicBezTo>
                    <a:cubicBezTo>
                      <a:pt x="698" y="61"/>
                      <a:pt x="705" y="59"/>
                      <a:pt x="710" y="62"/>
                    </a:cubicBezTo>
                    <a:cubicBezTo>
                      <a:pt x="716" y="65"/>
                      <a:pt x="718" y="72"/>
                      <a:pt x="715" y="77"/>
                    </a:cubicBezTo>
                    <a:cubicBezTo>
                      <a:pt x="698" y="107"/>
                      <a:pt x="698" y="107"/>
                      <a:pt x="698" y="107"/>
                    </a:cubicBezTo>
                    <a:cubicBezTo>
                      <a:pt x="696" y="111"/>
                      <a:pt x="693" y="113"/>
                      <a:pt x="689" y="113"/>
                    </a:cubicBezTo>
                    <a:close/>
                    <a:moveTo>
                      <a:pt x="721" y="54"/>
                    </a:moveTo>
                    <a:cubicBezTo>
                      <a:pt x="719" y="54"/>
                      <a:pt x="718" y="53"/>
                      <a:pt x="716" y="52"/>
                    </a:cubicBezTo>
                    <a:cubicBezTo>
                      <a:pt x="710" y="49"/>
                      <a:pt x="708" y="42"/>
                      <a:pt x="711" y="37"/>
                    </a:cubicBezTo>
                    <a:cubicBezTo>
                      <a:pt x="728" y="7"/>
                      <a:pt x="728" y="7"/>
                      <a:pt x="728" y="7"/>
                    </a:cubicBezTo>
                    <a:cubicBezTo>
                      <a:pt x="731" y="2"/>
                      <a:pt x="738" y="0"/>
                      <a:pt x="743" y="3"/>
                    </a:cubicBezTo>
                    <a:cubicBezTo>
                      <a:pt x="749" y="6"/>
                      <a:pt x="751" y="13"/>
                      <a:pt x="748" y="18"/>
                    </a:cubicBezTo>
                    <a:cubicBezTo>
                      <a:pt x="731" y="48"/>
                      <a:pt x="731" y="48"/>
                      <a:pt x="731" y="48"/>
                    </a:cubicBezTo>
                    <a:cubicBezTo>
                      <a:pt x="729" y="51"/>
                      <a:pt x="725" y="54"/>
                      <a:pt x="721" y="5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ṩlîḍe">
                <a:extLst>
                  <a:ext uri="{FF2B5EF4-FFF2-40B4-BE49-F238E27FC236}">
                    <a16:creationId xmlns:a16="http://schemas.microsoft.com/office/drawing/2014/main" id="{19C606CB-DFC6-461F-BB83-BA8C25F97921}"/>
                  </a:ext>
                </a:extLst>
              </p:cNvPr>
              <p:cNvSpPr/>
              <p:nvPr/>
            </p:nvSpPr>
            <p:spPr bwMode="auto">
              <a:xfrm>
                <a:off x="5860406" y="2458364"/>
                <a:ext cx="87053" cy="106763"/>
              </a:xfrm>
              <a:custGeom>
                <a:avLst/>
                <a:gdLst/>
                <a:ahLst/>
                <a:cxnLst>
                  <a:cxn ang="0">
                    <a:pos x="13" y="54"/>
                  </a:cxn>
                  <a:cxn ang="0">
                    <a:pos x="8" y="52"/>
                  </a:cxn>
                  <a:cxn ang="0">
                    <a:pos x="3" y="37"/>
                  </a:cxn>
                  <a:cxn ang="0">
                    <a:pos x="9" y="27"/>
                  </a:cxn>
                  <a:cxn ang="0">
                    <a:pos x="12" y="22"/>
                  </a:cxn>
                  <a:cxn ang="0">
                    <a:pos x="13" y="20"/>
                  </a:cxn>
                  <a:cxn ang="0">
                    <a:pos x="21" y="7"/>
                  </a:cxn>
                  <a:cxn ang="0">
                    <a:pos x="37" y="4"/>
                  </a:cxn>
                  <a:cxn ang="0">
                    <a:pos x="40" y="20"/>
                  </a:cxn>
                  <a:cxn ang="0">
                    <a:pos x="32" y="34"/>
                  </a:cxn>
                  <a:cxn ang="0">
                    <a:pos x="31" y="35"/>
                  </a:cxn>
                  <a:cxn ang="0">
                    <a:pos x="29" y="38"/>
                  </a:cxn>
                  <a:cxn ang="0">
                    <a:pos x="23" y="48"/>
                  </a:cxn>
                  <a:cxn ang="0">
                    <a:pos x="13" y="54"/>
                  </a:cxn>
                </a:cxnLst>
                <a:rect l="0" t="0" r="r" b="b"/>
                <a:pathLst>
                  <a:path w="44" h="54">
                    <a:moveTo>
                      <a:pt x="13" y="54"/>
                    </a:moveTo>
                    <a:cubicBezTo>
                      <a:pt x="11" y="54"/>
                      <a:pt x="9" y="53"/>
                      <a:pt x="8" y="52"/>
                    </a:cubicBezTo>
                    <a:cubicBezTo>
                      <a:pt x="2" y="49"/>
                      <a:pt x="0" y="42"/>
                      <a:pt x="3" y="37"/>
                    </a:cubicBezTo>
                    <a:cubicBezTo>
                      <a:pt x="5" y="33"/>
                      <a:pt x="7" y="30"/>
                      <a:pt x="9" y="2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3" y="21"/>
                      <a:pt x="13" y="20"/>
                    </a:cubicBezTo>
                    <a:cubicBezTo>
                      <a:pt x="16" y="16"/>
                      <a:pt x="19" y="11"/>
                      <a:pt x="21" y="7"/>
                    </a:cubicBezTo>
                    <a:cubicBezTo>
                      <a:pt x="25" y="2"/>
                      <a:pt x="32" y="0"/>
                      <a:pt x="37" y="4"/>
                    </a:cubicBezTo>
                    <a:cubicBezTo>
                      <a:pt x="42" y="7"/>
                      <a:pt x="44" y="14"/>
                      <a:pt x="40" y="20"/>
                    </a:cubicBezTo>
                    <a:cubicBezTo>
                      <a:pt x="37" y="24"/>
                      <a:pt x="34" y="29"/>
                      <a:pt x="32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7" y="41"/>
                      <a:pt x="25" y="45"/>
                      <a:pt x="23" y="48"/>
                    </a:cubicBezTo>
                    <a:cubicBezTo>
                      <a:pt x="21" y="52"/>
                      <a:pt x="17" y="54"/>
                      <a:pt x="13" y="5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Sľïḋe">
                <a:extLst>
                  <a:ext uri="{FF2B5EF4-FFF2-40B4-BE49-F238E27FC236}">
                    <a16:creationId xmlns:a16="http://schemas.microsoft.com/office/drawing/2014/main" id="{D432E311-38A1-475A-8F1D-10447B7853A3}"/>
                  </a:ext>
                </a:extLst>
              </p:cNvPr>
              <p:cNvSpPr/>
              <p:nvPr/>
            </p:nvSpPr>
            <p:spPr bwMode="auto">
              <a:xfrm>
                <a:off x="5935961" y="1944260"/>
                <a:ext cx="2097481" cy="2066274"/>
              </a:xfrm>
              <a:custGeom>
                <a:avLst/>
                <a:gdLst/>
                <a:ahLst/>
                <a:cxnLst>
                  <a:cxn ang="0">
                    <a:pos x="859" y="1007"/>
                  </a:cxn>
                  <a:cxn ang="0">
                    <a:pos x="841" y="1049"/>
                  </a:cxn>
                  <a:cxn ang="0">
                    <a:pos x="906" y="958"/>
                  </a:cxn>
                  <a:cxn ang="0">
                    <a:pos x="892" y="1002"/>
                  </a:cxn>
                  <a:cxn ang="0">
                    <a:pos x="947" y="904"/>
                  </a:cxn>
                  <a:cxn ang="0">
                    <a:pos x="936" y="950"/>
                  </a:cxn>
                  <a:cxn ang="0">
                    <a:pos x="981" y="846"/>
                  </a:cxn>
                  <a:cxn ang="0">
                    <a:pos x="974" y="893"/>
                  </a:cxn>
                  <a:cxn ang="0">
                    <a:pos x="1008" y="785"/>
                  </a:cxn>
                  <a:cxn ang="0">
                    <a:pos x="1006" y="832"/>
                  </a:cxn>
                  <a:cxn ang="0">
                    <a:pos x="1027" y="720"/>
                  </a:cxn>
                  <a:cxn ang="0">
                    <a:pos x="1029" y="767"/>
                  </a:cxn>
                  <a:cxn ang="0">
                    <a:pos x="1039" y="654"/>
                  </a:cxn>
                  <a:cxn ang="0">
                    <a:pos x="1045" y="700"/>
                  </a:cxn>
                  <a:cxn ang="0">
                    <a:pos x="1042" y="590"/>
                  </a:cxn>
                  <a:cxn ang="0">
                    <a:pos x="1065" y="586"/>
                  </a:cxn>
                  <a:cxn ang="0">
                    <a:pos x="1052" y="563"/>
                  </a:cxn>
                  <a:cxn ang="0">
                    <a:pos x="1060" y="516"/>
                  </a:cxn>
                  <a:cxn ang="0">
                    <a:pos x="1044" y="495"/>
                  </a:cxn>
                  <a:cxn ang="0">
                    <a:pos x="1048" y="448"/>
                  </a:cxn>
                  <a:cxn ang="0">
                    <a:pos x="1027" y="429"/>
                  </a:cxn>
                  <a:cxn ang="0">
                    <a:pos x="1027" y="381"/>
                  </a:cxn>
                  <a:cxn ang="0">
                    <a:pos x="1003" y="364"/>
                  </a:cxn>
                  <a:cxn ang="0">
                    <a:pos x="998" y="317"/>
                  </a:cxn>
                  <a:cxn ang="0">
                    <a:pos x="971" y="304"/>
                  </a:cxn>
                  <a:cxn ang="0">
                    <a:pos x="962" y="257"/>
                  </a:cxn>
                  <a:cxn ang="0">
                    <a:pos x="13" y="258"/>
                  </a:cxn>
                  <a:cxn ang="0">
                    <a:pos x="41" y="210"/>
                  </a:cxn>
                  <a:cxn ang="0">
                    <a:pos x="933" y="247"/>
                  </a:cxn>
                  <a:cxn ang="0">
                    <a:pos x="919" y="202"/>
                  </a:cxn>
                  <a:cxn ang="0">
                    <a:pos x="57" y="205"/>
                  </a:cxn>
                  <a:cxn ang="0">
                    <a:pos x="89" y="161"/>
                  </a:cxn>
                  <a:cxn ang="0">
                    <a:pos x="887" y="195"/>
                  </a:cxn>
                  <a:cxn ang="0">
                    <a:pos x="870" y="152"/>
                  </a:cxn>
                  <a:cxn ang="0">
                    <a:pos x="106" y="158"/>
                  </a:cxn>
                  <a:cxn ang="0">
                    <a:pos x="143" y="118"/>
                  </a:cxn>
                  <a:cxn ang="0">
                    <a:pos x="836" y="149"/>
                  </a:cxn>
                  <a:cxn ang="0">
                    <a:pos x="815" y="108"/>
                  </a:cxn>
                  <a:cxn ang="0">
                    <a:pos x="162" y="117"/>
                  </a:cxn>
                  <a:cxn ang="0">
                    <a:pos x="201" y="82"/>
                  </a:cxn>
                  <a:cxn ang="0">
                    <a:pos x="780" y="109"/>
                  </a:cxn>
                  <a:cxn ang="0">
                    <a:pos x="756" y="71"/>
                  </a:cxn>
                  <a:cxn ang="0">
                    <a:pos x="221" y="83"/>
                  </a:cxn>
                  <a:cxn ang="0">
                    <a:pos x="263" y="52"/>
                  </a:cxn>
                  <a:cxn ang="0">
                    <a:pos x="720" y="77"/>
                  </a:cxn>
                  <a:cxn ang="0">
                    <a:pos x="692" y="41"/>
                  </a:cxn>
                  <a:cxn ang="0">
                    <a:pos x="285" y="56"/>
                  </a:cxn>
                  <a:cxn ang="0">
                    <a:pos x="328" y="31"/>
                  </a:cxn>
                  <a:cxn ang="0">
                    <a:pos x="656" y="51"/>
                  </a:cxn>
                  <a:cxn ang="0">
                    <a:pos x="626" y="19"/>
                  </a:cxn>
                  <a:cxn ang="0">
                    <a:pos x="351" y="37"/>
                  </a:cxn>
                  <a:cxn ang="0">
                    <a:pos x="395" y="17"/>
                  </a:cxn>
                  <a:cxn ang="0">
                    <a:pos x="589" y="34"/>
                  </a:cxn>
                  <a:cxn ang="0">
                    <a:pos x="557" y="6"/>
                  </a:cxn>
                  <a:cxn ang="0">
                    <a:pos x="418" y="26"/>
                  </a:cxn>
                  <a:cxn ang="0">
                    <a:pos x="464" y="12"/>
                  </a:cxn>
                  <a:cxn ang="0">
                    <a:pos x="521" y="25"/>
                  </a:cxn>
                  <a:cxn ang="0">
                    <a:pos x="487" y="0"/>
                  </a:cxn>
                </a:cxnLst>
                <a:rect l="0" t="0" r="r" b="b"/>
                <a:pathLst>
                  <a:path w="1065" h="1049">
                    <a:moveTo>
                      <a:pt x="841" y="1049"/>
                    </a:moveTo>
                    <a:cubicBezTo>
                      <a:pt x="838" y="1049"/>
                      <a:pt x="835" y="1047"/>
                      <a:pt x="832" y="1045"/>
                    </a:cubicBezTo>
                    <a:cubicBezTo>
                      <a:pt x="828" y="1040"/>
                      <a:pt x="829" y="1033"/>
                      <a:pt x="834" y="1029"/>
                    </a:cubicBezTo>
                    <a:cubicBezTo>
                      <a:pt x="843" y="1022"/>
                      <a:pt x="851" y="1014"/>
                      <a:pt x="859" y="1007"/>
                    </a:cubicBezTo>
                    <a:cubicBezTo>
                      <a:pt x="864" y="1002"/>
                      <a:pt x="871" y="1003"/>
                      <a:pt x="875" y="1007"/>
                    </a:cubicBezTo>
                    <a:cubicBezTo>
                      <a:pt x="880" y="1012"/>
                      <a:pt x="879" y="1019"/>
                      <a:pt x="875" y="1023"/>
                    </a:cubicBezTo>
                    <a:cubicBezTo>
                      <a:pt x="866" y="1031"/>
                      <a:pt x="857" y="1039"/>
                      <a:pt x="848" y="1046"/>
                    </a:cubicBezTo>
                    <a:cubicBezTo>
                      <a:pt x="846" y="1048"/>
                      <a:pt x="844" y="1049"/>
                      <a:pt x="841" y="1049"/>
                    </a:cubicBezTo>
                    <a:close/>
                    <a:moveTo>
                      <a:pt x="892" y="1002"/>
                    </a:moveTo>
                    <a:cubicBezTo>
                      <a:pt x="889" y="1002"/>
                      <a:pt x="886" y="1001"/>
                      <a:pt x="884" y="999"/>
                    </a:cubicBezTo>
                    <a:cubicBezTo>
                      <a:pt x="879" y="995"/>
                      <a:pt x="879" y="988"/>
                      <a:pt x="883" y="983"/>
                    </a:cubicBezTo>
                    <a:cubicBezTo>
                      <a:pt x="891" y="975"/>
                      <a:pt x="899" y="967"/>
                      <a:pt x="906" y="958"/>
                    </a:cubicBezTo>
                    <a:cubicBezTo>
                      <a:pt x="910" y="953"/>
                      <a:pt x="917" y="953"/>
                      <a:pt x="922" y="957"/>
                    </a:cubicBezTo>
                    <a:cubicBezTo>
                      <a:pt x="927" y="961"/>
                      <a:pt x="927" y="968"/>
                      <a:pt x="923" y="973"/>
                    </a:cubicBezTo>
                    <a:cubicBezTo>
                      <a:pt x="916" y="982"/>
                      <a:pt x="908" y="990"/>
                      <a:pt x="900" y="999"/>
                    </a:cubicBezTo>
                    <a:cubicBezTo>
                      <a:pt x="898" y="1001"/>
                      <a:pt x="895" y="1002"/>
                      <a:pt x="892" y="1002"/>
                    </a:cubicBezTo>
                    <a:close/>
                    <a:moveTo>
                      <a:pt x="936" y="950"/>
                    </a:moveTo>
                    <a:cubicBezTo>
                      <a:pt x="934" y="950"/>
                      <a:pt x="931" y="949"/>
                      <a:pt x="929" y="948"/>
                    </a:cubicBezTo>
                    <a:cubicBezTo>
                      <a:pt x="924" y="944"/>
                      <a:pt x="923" y="937"/>
                      <a:pt x="927" y="932"/>
                    </a:cubicBezTo>
                    <a:cubicBezTo>
                      <a:pt x="934" y="923"/>
                      <a:pt x="941" y="914"/>
                      <a:pt x="947" y="904"/>
                    </a:cubicBezTo>
                    <a:cubicBezTo>
                      <a:pt x="950" y="899"/>
                      <a:pt x="957" y="898"/>
                      <a:pt x="963" y="901"/>
                    </a:cubicBezTo>
                    <a:cubicBezTo>
                      <a:pt x="968" y="905"/>
                      <a:pt x="969" y="912"/>
                      <a:pt x="966" y="917"/>
                    </a:cubicBezTo>
                    <a:cubicBezTo>
                      <a:pt x="959" y="927"/>
                      <a:pt x="952" y="936"/>
                      <a:pt x="945" y="946"/>
                    </a:cubicBezTo>
                    <a:cubicBezTo>
                      <a:pt x="943" y="949"/>
                      <a:pt x="940" y="950"/>
                      <a:pt x="936" y="950"/>
                    </a:cubicBezTo>
                    <a:close/>
                    <a:moveTo>
                      <a:pt x="974" y="893"/>
                    </a:moveTo>
                    <a:cubicBezTo>
                      <a:pt x="973" y="893"/>
                      <a:pt x="971" y="892"/>
                      <a:pt x="969" y="891"/>
                    </a:cubicBezTo>
                    <a:cubicBezTo>
                      <a:pt x="963" y="888"/>
                      <a:pt x="962" y="881"/>
                      <a:pt x="965" y="876"/>
                    </a:cubicBezTo>
                    <a:cubicBezTo>
                      <a:pt x="970" y="866"/>
                      <a:pt x="976" y="856"/>
                      <a:pt x="981" y="846"/>
                    </a:cubicBezTo>
                    <a:cubicBezTo>
                      <a:pt x="984" y="841"/>
                      <a:pt x="991" y="839"/>
                      <a:pt x="996" y="841"/>
                    </a:cubicBezTo>
                    <a:cubicBezTo>
                      <a:pt x="1002" y="844"/>
                      <a:pt x="1004" y="851"/>
                      <a:pt x="1001" y="857"/>
                    </a:cubicBezTo>
                    <a:cubicBezTo>
                      <a:pt x="996" y="867"/>
                      <a:pt x="990" y="877"/>
                      <a:pt x="984" y="887"/>
                    </a:cubicBezTo>
                    <a:cubicBezTo>
                      <a:pt x="982" y="891"/>
                      <a:pt x="978" y="893"/>
                      <a:pt x="974" y="893"/>
                    </a:cubicBezTo>
                    <a:close/>
                    <a:moveTo>
                      <a:pt x="1006" y="832"/>
                    </a:moveTo>
                    <a:cubicBezTo>
                      <a:pt x="1004" y="832"/>
                      <a:pt x="1003" y="831"/>
                      <a:pt x="1001" y="831"/>
                    </a:cubicBezTo>
                    <a:cubicBezTo>
                      <a:pt x="995" y="828"/>
                      <a:pt x="993" y="822"/>
                      <a:pt x="995" y="816"/>
                    </a:cubicBezTo>
                    <a:cubicBezTo>
                      <a:pt x="1000" y="806"/>
                      <a:pt x="1004" y="795"/>
                      <a:pt x="1008" y="785"/>
                    </a:cubicBezTo>
                    <a:cubicBezTo>
                      <a:pt x="1010" y="779"/>
                      <a:pt x="1016" y="776"/>
                      <a:pt x="1022" y="778"/>
                    </a:cubicBezTo>
                    <a:cubicBezTo>
                      <a:pt x="1028" y="780"/>
                      <a:pt x="1031" y="786"/>
                      <a:pt x="1029" y="792"/>
                    </a:cubicBezTo>
                    <a:cubicBezTo>
                      <a:pt x="1025" y="803"/>
                      <a:pt x="1021" y="814"/>
                      <a:pt x="1016" y="825"/>
                    </a:cubicBezTo>
                    <a:cubicBezTo>
                      <a:pt x="1014" y="829"/>
                      <a:pt x="1010" y="832"/>
                      <a:pt x="1006" y="832"/>
                    </a:cubicBezTo>
                    <a:close/>
                    <a:moveTo>
                      <a:pt x="1029" y="767"/>
                    </a:moveTo>
                    <a:cubicBezTo>
                      <a:pt x="1028" y="767"/>
                      <a:pt x="1027" y="767"/>
                      <a:pt x="1026" y="767"/>
                    </a:cubicBezTo>
                    <a:cubicBezTo>
                      <a:pt x="1020" y="765"/>
                      <a:pt x="1017" y="759"/>
                      <a:pt x="1018" y="753"/>
                    </a:cubicBezTo>
                    <a:cubicBezTo>
                      <a:pt x="1022" y="742"/>
                      <a:pt x="1024" y="731"/>
                      <a:pt x="1027" y="720"/>
                    </a:cubicBezTo>
                    <a:cubicBezTo>
                      <a:pt x="1028" y="714"/>
                      <a:pt x="1035" y="710"/>
                      <a:pt x="1041" y="712"/>
                    </a:cubicBezTo>
                    <a:cubicBezTo>
                      <a:pt x="1047" y="713"/>
                      <a:pt x="1051" y="719"/>
                      <a:pt x="1049" y="725"/>
                    </a:cubicBezTo>
                    <a:cubicBezTo>
                      <a:pt x="1046" y="737"/>
                      <a:pt x="1043" y="748"/>
                      <a:pt x="1040" y="759"/>
                    </a:cubicBezTo>
                    <a:cubicBezTo>
                      <a:pt x="1039" y="764"/>
                      <a:pt x="1034" y="767"/>
                      <a:pt x="1029" y="767"/>
                    </a:cubicBezTo>
                    <a:close/>
                    <a:moveTo>
                      <a:pt x="1045" y="700"/>
                    </a:moveTo>
                    <a:cubicBezTo>
                      <a:pt x="1044" y="700"/>
                      <a:pt x="1044" y="700"/>
                      <a:pt x="1043" y="700"/>
                    </a:cubicBezTo>
                    <a:cubicBezTo>
                      <a:pt x="1037" y="699"/>
                      <a:pt x="1033" y="693"/>
                      <a:pt x="1034" y="687"/>
                    </a:cubicBezTo>
                    <a:cubicBezTo>
                      <a:pt x="1036" y="676"/>
                      <a:pt x="1037" y="665"/>
                      <a:pt x="1039" y="654"/>
                    </a:cubicBezTo>
                    <a:cubicBezTo>
                      <a:pt x="1039" y="647"/>
                      <a:pt x="1045" y="643"/>
                      <a:pt x="1051" y="644"/>
                    </a:cubicBezTo>
                    <a:cubicBezTo>
                      <a:pt x="1057" y="644"/>
                      <a:pt x="1062" y="650"/>
                      <a:pt x="1061" y="656"/>
                    </a:cubicBezTo>
                    <a:cubicBezTo>
                      <a:pt x="1060" y="668"/>
                      <a:pt x="1058" y="679"/>
                      <a:pt x="1056" y="691"/>
                    </a:cubicBezTo>
                    <a:cubicBezTo>
                      <a:pt x="1055" y="696"/>
                      <a:pt x="1050" y="700"/>
                      <a:pt x="1045" y="700"/>
                    </a:cubicBezTo>
                    <a:close/>
                    <a:moveTo>
                      <a:pt x="1053" y="632"/>
                    </a:moveTo>
                    <a:cubicBezTo>
                      <a:pt x="1052" y="632"/>
                      <a:pt x="1052" y="632"/>
                      <a:pt x="1052" y="632"/>
                    </a:cubicBezTo>
                    <a:cubicBezTo>
                      <a:pt x="1046" y="632"/>
                      <a:pt x="1041" y="626"/>
                      <a:pt x="1041" y="620"/>
                    </a:cubicBezTo>
                    <a:cubicBezTo>
                      <a:pt x="1042" y="610"/>
                      <a:pt x="1042" y="600"/>
                      <a:pt x="1042" y="590"/>
                    </a:cubicBezTo>
                    <a:cubicBezTo>
                      <a:pt x="1042" y="586"/>
                      <a:pt x="1042" y="586"/>
                      <a:pt x="1042" y="586"/>
                    </a:cubicBezTo>
                    <a:cubicBezTo>
                      <a:pt x="1042" y="580"/>
                      <a:pt x="1047" y="575"/>
                      <a:pt x="1053" y="575"/>
                    </a:cubicBezTo>
                    <a:cubicBezTo>
                      <a:pt x="1053" y="575"/>
                      <a:pt x="1053" y="575"/>
                      <a:pt x="1053" y="575"/>
                    </a:cubicBezTo>
                    <a:cubicBezTo>
                      <a:pt x="1060" y="575"/>
                      <a:pt x="1065" y="580"/>
                      <a:pt x="1065" y="586"/>
                    </a:cubicBezTo>
                    <a:cubicBezTo>
                      <a:pt x="1065" y="590"/>
                      <a:pt x="1065" y="590"/>
                      <a:pt x="1065" y="590"/>
                    </a:cubicBezTo>
                    <a:cubicBezTo>
                      <a:pt x="1065" y="600"/>
                      <a:pt x="1065" y="611"/>
                      <a:pt x="1064" y="621"/>
                    </a:cubicBezTo>
                    <a:cubicBezTo>
                      <a:pt x="1064" y="627"/>
                      <a:pt x="1059" y="632"/>
                      <a:pt x="1053" y="632"/>
                    </a:cubicBezTo>
                    <a:close/>
                    <a:moveTo>
                      <a:pt x="1052" y="563"/>
                    </a:moveTo>
                    <a:cubicBezTo>
                      <a:pt x="1046" y="563"/>
                      <a:pt x="1041" y="559"/>
                      <a:pt x="1041" y="553"/>
                    </a:cubicBezTo>
                    <a:cubicBezTo>
                      <a:pt x="1040" y="542"/>
                      <a:pt x="1039" y="530"/>
                      <a:pt x="1038" y="519"/>
                    </a:cubicBezTo>
                    <a:cubicBezTo>
                      <a:pt x="1037" y="513"/>
                      <a:pt x="1041" y="507"/>
                      <a:pt x="1048" y="507"/>
                    </a:cubicBezTo>
                    <a:cubicBezTo>
                      <a:pt x="1054" y="506"/>
                      <a:pt x="1060" y="510"/>
                      <a:pt x="1060" y="516"/>
                    </a:cubicBezTo>
                    <a:cubicBezTo>
                      <a:pt x="1062" y="528"/>
                      <a:pt x="1063" y="540"/>
                      <a:pt x="1064" y="551"/>
                    </a:cubicBezTo>
                    <a:cubicBezTo>
                      <a:pt x="1064" y="558"/>
                      <a:pt x="1059" y="563"/>
                      <a:pt x="1053" y="563"/>
                    </a:cubicBezTo>
                    <a:cubicBezTo>
                      <a:pt x="1053" y="563"/>
                      <a:pt x="1052" y="563"/>
                      <a:pt x="1052" y="563"/>
                    </a:cubicBezTo>
                    <a:close/>
                    <a:moveTo>
                      <a:pt x="1044" y="495"/>
                    </a:moveTo>
                    <a:cubicBezTo>
                      <a:pt x="1038" y="495"/>
                      <a:pt x="1034" y="491"/>
                      <a:pt x="1033" y="486"/>
                    </a:cubicBezTo>
                    <a:cubicBezTo>
                      <a:pt x="1031" y="475"/>
                      <a:pt x="1028" y="464"/>
                      <a:pt x="1026" y="453"/>
                    </a:cubicBezTo>
                    <a:cubicBezTo>
                      <a:pt x="1024" y="447"/>
                      <a:pt x="1028" y="441"/>
                      <a:pt x="1034" y="439"/>
                    </a:cubicBezTo>
                    <a:cubicBezTo>
                      <a:pt x="1040" y="438"/>
                      <a:pt x="1046" y="441"/>
                      <a:pt x="1048" y="448"/>
                    </a:cubicBezTo>
                    <a:cubicBezTo>
                      <a:pt x="1050" y="459"/>
                      <a:pt x="1053" y="470"/>
                      <a:pt x="1055" y="482"/>
                    </a:cubicBezTo>
                    <a:cubicBezTo>
                      <a:pt x="1056" y="488"/>
                      <a:pt x="1052" y="494"/>
                      <a:pt x="1046" y="495"/>
                    </a:cubicBezTo>
                    <a:cubicBezTo>
                      <a:pt x="1045" y="495"/>
                      <a:pt x="1045" y="495"/>
                      <a:pt x="1044" y="495"/>
                    </a:cubicBezTo>
                    <a:close/>
                    <a:moveTo>
                      <a:pt x="1027" y="429"/>
                    </a:moveTo>
                    <a:cubicBezTo>
                      <a:pt x="1023" y="429"/>
                      <a:pt x="1018" y="425"/>
                      <a:pt x="1017" y="421"/>
                    </a:cubicBezTo>
                    <a:cubicBezTo>
                      <a:pt x="1013" y="410"/>
                      <a:pt x="1010" y="399"/>
                      <a:pt x="1006" y="389"/>
                    </a:cubicBezTo>
                    <a:cubicBezTo>
                      <a:pt x="1003" y="383"/>
                      <a:pt x="1006" y="376"/>
                      <a:pt x="1012" y="374"/>
                    </a:cubicBezTo>
                    <a:cubicBezTo>
                      <a:pt x="1018" y="372"/>
                      <a:pt x="1025" y="375"/>
                      <a:pt x="1027" y="381"/>
                    </a:cubicBezTo>
                    <a:cubicBezTo>
                      <a:pt x="1031" y="392"/>
                      <a:pt x="1035" y="403"/>
                      <a:pt x="1038" y="414"/>
                    </a:cubicBezTo>
                    <a:cubicBezTo>
                      <a:pt x="1040" y="420"/>
                      <a:pt x="1037" y="426"/>
                      <a:pt x="1031" y="428"/>
                    </a:cubicBezTo>
                    <a:cubicBezTo>
                      <a:pt x="1030" y="428"/>
                      <a:pt x="1028" y="429"/>
                      <a:pt x="1027" y="429"/>
                    </a:cubicBezTo>
                    <a:close/>
                    <a:moveTo>
                      <a:pt x="1003" y="364"/>
                    </a:moveTo>
                    <a:cubicBezTo>
                      <a:pt x="999" y="364"/>
                      <a:pt x="995" y="362"/>
                      <a:pt x="993" y="358"/>
                    </a:cubicBezTo>
                    <a:cubicBezTo>
                      <a:pt x="988" y="347"/>
                      <a:pt x="983" y="337"/>
                      <a:pt x="978" y="327"/>
                    </a:cubicBezTo>
                    <a:cubicBezTo>
                      <a:pt x="975" y="322"/>
                      <a:pt x="977" y="315"/>
                      <a:pt x="983" y="312"/>
                    </a:cubicBezTo>
                    <a:cubicBezTo>
                      <a:pt x="988" y="309"/>
                      <a:pt x="995" y="311"/>
                      <a:pt x="998" y="317"/>
                    </a:cubicBezTo>
                    <a:cubicBezTo>
                      <a:pt x="1004" y="327"/>
                      <a:pt x="1009" y="338"/>
                      <a:pt x="1013" y="348"/>
                    </a:cubicBezTo>
                    <a:cubicBezTo>
                      <a:pt x="1016" y="354"/>
                      <a:pt x="1013" y="361"/>
                      <a:pt x="1008" y="363"/>
                    </a:cubicBezTo>
                    <a:cubicBezTo>
                      <a:pt x="1006" y="364"/>
                      <a:pt x="1005" y="364"/>
                      <a:pt x="1003" y="364"/>
                    </a:cubicBezTo>
                    <a:close/>
                    <a:moveTo>
                      <a:pt x="971" y="304"/>
                    </a:moveTo>
                    <a:cubicBezTo>
                      <a:pt x="967" y="304"/>
                      <a:pt x="964" y="302"/>
                      <a:pt x="962" y="298"/>
                    </a:cubicBezTo>
                    <a:cubicBezTo>
                      <a:pt x="956" y="288"/>
                      <a:pt x="950" y="279"/>
                      <a:pt x="943" y="270"/>
                    </a:cubicBezTo>
                    <a:cubicBezTo>
                      <a:pt x="940" y="265"/>
                      <a:pt x="941" y="257"/>
                      <a:pt x="946" y="254"/>
                    </a:cubicBezTo>
                    <a:cubicBezTo>
                      <a:pt x="952" y="250"/>
                      <a:pt x="959" y="252"/>
                      <a:pt x="962" y="257"/>
                    </a:cubicBezTo>
                    <a:cubicBezTo>
                      <a:pt x="969" y="267"/>
                      <a:pt x="975" y="276"/>
                      <a:pt x="981" y="286"/>
                    </a:cubicBezTo>
                    <a:cubicBezTo>
                      <a:pt x="984" y="292"/>
                      <a:pt x="983" y="299"/>
                      <a:pt x="977" y="302"/>
                    </a:cubicBezTo>
                    <a:cubicBezTo>
                      <a:pt x="975" y="303"/>
                      <a:pt x="973" y="304"/>
                      <a:pt x="971" y="304"/>
                    </a:cubicBezTo>
                    <a:close/>
                    <a:moveTo>
                      <a:pt x="13" y="258"/>
                    </a:moveTo>
                    <a:cubicBezTo>
                      <a:pt x="10" y="258"/>
                      <a:pt x="8" y="257"/>
                      <a:pt x="6" y="255"/>
                    </a:cubicBezTo>
                    <a:cubicBezTo>
                      <a:pt x="1" y="252"/>
                      <a:pt x="0" y="244"/>
                      <a:pt x="3" y="239"/>
                    </a:cubicBezTo>
                    <a:cubicBezTo>
                      <a:pt x="10" y="230"/>
                      <a:pt x="18" y="221"/>
                      <a:pt x="25" y="212"/>
                    </a:cubicBezTo>
                    <a:cubicBezTo>
                      <a:pt x="29" y="207"/>
                      <a:pt x="36" y="206"/>
                      <a:pt x="41" y="210"/>
                    </a:cubicBezTo>
                    <a:cubicBezTo>
                      <a:pt x="46" y="214"/>
                      <a:pt x="46" y="222"/>
                      <a:pt x="42" y="226"/>
                    </a:cubicBezTo>
                    <a:cubicBezTo>
                      <a:pt x="35" y="235"/>
                      <a:pt x="28" y="244"/>
                      <a:pt x="22" y="253"/>
                    </a:cubicBezTo>
                    <a:cubicBezTo>
                      <a:pt x="19" y="256"/>
                      <a:pt x="16" y="258"/>
                      <a:pt x="13" y="258"/>
                    </a:cubicBezTo>
                    <a:close/>
                    <a:moveTo>
                      <a:pt x="933" y="247"/>
                    </a:moveTo>
                    <a:cubicBezTo>
                      <a:pt x="929" y="247"/>
                      <a:pt x="926" y="245"/>
                      <a:pt x="924" y="242"/>
                    </a:cubicBezTo>
                    <a:cubicBezTo>
                      <a:pt x="917" y="234"/>
                      <a:pt x="910" y="225"/>
                      <a:pt x="902" y="216"/>
                    </a:cubicBezTo>
                    <a:cubicBezTo>
                      <a:pt x="898" y="212"/>
                      <a:pt x="899" y="205"/>
                      <a:pt x="903" y="200"/>
                    </a:cubicBezTo>
                    <a:cubicBezTo>
                      <a:pt x="908" y="196"/>
                      <a:pt x="915" y="197"/>
                      <a:pt x="919" y="202"/>
                    </a:cubicBezTo>
                    <a:cubicBezTo>
                      <a:pt x="927" y="210"/>
                      <a:pt x="934" y="219"/>
                      <a:pt x="942" y="229"/>
                    </a:cubicBezTo>
                    <a:cubicBezTo>
                      <a:pt x="945" y="234"/>
                      <a:pt x="944" y="241"/>
                      <a:pt x="940" y="245"/>
                    </a:cubicBezTo>
                    <a:cubicBezTo>
                      <a:pt x="937" y="246"/>
                      <a:pt x="935" y="247"/>
                      <a:pt x="933" y="247"/>
                    </a:cubicBezTo>
                    <a:close/>
                    <a:moveTo>
                      <a:pt x="57" y="205"/>
                    </a:moveTo>
                    <a:cubicBezTo>
                      <a:pt x="54" y="205"/>
                      <a:pt x="51" y="204"/>
                      <a:pt x="49" y="202"/>
                    </a:cubicBezTo>
                    <a:cubicBezTo>
                      <a:pt x="44" y="197"/>
                      <a:pt x="44" y="190"/>
                      <a:pt x="48" y="186"/>
                    </a:cubicBezTo>
                    <a:cubicBezTo>
                      <a:pt x="56" y="177"/>
                      <a:pt x="65" y="169"/>
                      <a:pt x="73" y="161"/>
                    </a:cubicBezTo>
                    <a:cubicBezTo>
                      <a:pt x="78" y="157"/>
                      <a:pt x="85" y="157"/>
                      <a:pt x="89" y="161"/>
                    </a:cubicBezTo>
                    <a:cubicBezTo>
                      <a:pt x="93" y="166"/>
                      <a:pt x="93" y="173"/>
                      <a:pt x="89" y="177"/>
                    </a:cubicBezTo>
                    <a:cubicBezTo>
                      <a:pt x="80" y="185"/>
                      <a:pt x="72" y="193"/>
                      <a:pt x="65" y="201"/>
                    </a:cubicBezTo>
                    <a:cubicBezTo>
                      <a:pt x="63" y="204"/>
                      <a:pt x="60" y="205"/>
                      <a:pt x="57" y="205"/>
                    </a:cubicBezTo>
                    <a:close/>
                    <a:moveTo>
                      <a:pt x="887" y="195"/>
                    </a:moveTo>
                    <a:cubicBezTo>
                      <a:pt x="884" y="195"/>
                      <a:pt x="882" y="194"/>
                      <a:pt x="879" y="192"/>
                    </a:cubicBezTo>
                    <a:cubicBezTo>
                      <a:pt x="871" y="184"/>
                      <a:pt x="863" y="176"/>
                      <a:pt x="855" y="168"/>
                    </a:cubicBezTo>
                    <a:cubicBezTo>
                      <a:pt x="850" y="164"/>
                      <a:pt x="850" y="157"/>
                      <a:pt x="854" y="152"/>
                    </a:cubicBezTo>
                    <a:cubicBezTo>
                      <a:pt x="858" y="148"/>
                      <a:pt x="865" y="147"/>
                      <a:pt x="870" y="152"/>
                    </a:cubicBezTo>
                    <a:cubicBezTo>
                      <a:pt x="879" y="159"/>
                      <a:pt x="887" y="168"/>
                      <a:pt x="895" y="176"/>
                    </a:cubicBezTo>
                    <a:cubicBezTo>
                      <a:pt x="900" y="180"/>
                      <a:pt x="900" y="188"/>
                      <a:pt x="895" y="192"/>
                    </a:cubicBezTo>
                    <a:cubicBezTo>
                      <a:pt x="893" y="194"/>
                      <a:pt x="890" y="195"/>
                      <a:pt x="887" y="195"/>
                    </a:cubicBezTo>
                    <a:close/>
                    <a:moveTo>
                      <a:pt x="106" y="158"/>
                    </a:moveTo>
                    <a:cubicBezTo>
                      <a:pt x="103" y="158"/>
                      <a:pt x="100" y="156"/>
                      <a:pt x="98" y="154"/>
                    </a:cubicBezTo>
                    <a:cubicBezTo>
                      <a:pt x="94" y="149"/>
                      <a:pt x="94" y="142"/>
                      <a:pt x="99" y="138"/>
                    </a:cubicBezTo>
                    <a:cubicBezTo>
                      <a:pt x="108" y="130"/>
                      <a:pt x="117" y="123"/>
                      <a:pt x="127" y="116"/>
                    </a:cubicBezTo>
                    <a:cubicBezTo>
                      <a:pt x="132" y="112"/>
                      <a:pt x="139" y="113"/>
                      <a:pt x="143" y="118"/>
                    </a:cubicBezTo>
                    <a:cubicBezTo>
                      <a:pt x="146" y="123"/>
                      <a:pt x="145" y="130"/>
                      <a:pt x="140" y="134"/>
                    </a:cubicBezTo>
                    <a:cubicBezTo>
                      <a:pt x="131" y="141"/>
                      <a:pt x="122" y="148"/>
                      <a:pt x="114" y="155"/>
                    </a:cubicBezTo>
                    <a:cubicBezTo>
                      <a:pt x="112" y="157"/>
                      <a:pt x="109" y="158"/>
                      <a:pt x="106" y="158"/>
                    </a:cubicBezTo>
                    <a:close/>
                    <a:moveTo>
                      <a:pt x="836" y="149"/>
                    </a:moveTo>
                    <a:cubicBezTo>
                      <a:pt x="834" y="149"/>
                      <a:pt x="831" y="148"/>
                      <a:pt x="829" y="147"/>
                    </a:cubicBezTo>
                    <a:cubicBezTo>
                      <a:pt x="821" y="140"/>
                      <a:pt x="812" y="133"/>
                      <a:pt x="802" y="126"/>
                    </a:cubicBezTo>
                    <a:cubicBezTo>
                      <a:pt x="797" y="123"/>
                      <a:pt x="796" y="116"/>
                      <a:pt x="800" y="111"/>
                    </a:cubicBezTo>
                    <a:cubicBezTo>
                      <a:pt x="803" y="105"/>
                      <a:pt x="810" y="104"/>
                      <a:pt x="815" y="108"/>
                    </a:cubicBezTo>
                    <a:cubicBezTo>
                      <a:pt x="825" y="115"/>
                      <a:pt x="834" y="122"/>
                      <a:pt x="843" y="129"/>
                    </a:cubicBezTo>
                    <a:cubicBezTo>
                      <a:pt x="848" y="133"/>
                      <a:pt x="849" y="140"/>
                      <a:pt x="845" y="145"/>
                    </a:cubicBezTo>
                    <a:cubicBezTo>
                      <a:pt x="843" y="148"/>
                      <a:pt x="840" y="149"/>
                      <a:pt x="836" y="149"/>
                    </a:cubicBezTo>
                    <a:close/>
                    <a:moveTo>
                      <a:pt x="162" y="117"/>
                    </a:moveTo>
                    <a:cubicBezTo>
                      <a:pt x="158" y="117"/>
                      <a:pt x="154" y="115"/>
                      <a:pt x="152" y="111"/>
                    </a:cubicBezTo>
                    <a:cubicBezTo>
                      <a:pt x="149" y="106"/>
                      <a:pt x="150" y="99"/>
                      <a:pt x="155" y="96"/>
                    </a:cubicBezTo>
                    <a:cubicBezTo>
                      <a:pt x="165" y="89"/>
                      <a:pt x="175" y="83"/>
                      <a:pt x="185" y="77"/>
                    </a:cubicBezTo>
                    <a:cubicBezTo>
                      <a:pt x="191" y="74"/>
                      <a:pt x="198" y="76"/>
                      <a:pt x="201" y="82"/>
                    </a:cubicBezTo>
                    <a:cubicBezTo>
                      <a:pt x="204" y="87"/>
                      <a:pt x="202" y="94"/>
                      <a:pt x="197" y="97"/>
                    </a:cubicBezTo>
                    <a:cubicBezTo>
                      <a:pt x="187" y="103"/>
                      <a:pt x="177" y="109"/>
                      <a:pt x="168" y="115"/>
                    </a:cubicBezTo>
                    <a:cubicBezTo>
                      <a:pt x="166" y="116"/>
                      <a:pt x="164" y="117"/>
                      <a:pt x="162" y="117"/>
                    </a:cubicBezTo>
                    <a:close/>
                    <a:moveTo>
                      <a:pt x="780" y="109"/>
                    </a:moveTo>
                    <a:cubicBezTo>
                      <a:pt x="778" y="109"/>
                      <a:pt x="776" y="109"/>
                      <a:pt x="774" y="108"/>
                    </a:cubicBezTo>
                    <a:cubicBezTo>
                      <a:pt x="765" y="102"/>
                      <a:pt x="755" y="96"/>
                      <a:pt x="745" y="91"/>
                    </a:cubicBezTo>
                    <a:cubicBezTo>
                      <a:pt x="740" y="88"/>
                      <a:pt x="738" y="81"/>
                      <a:pt x="741" y="75"/>
                    </a:cubicBezTo>
                    <a:cubicBezTo>
                      <a:pt x="744" y="70"/>
                      <a:pt x="750" y="68"/>
                      <a:pt x="756" y="71"/>
                    </a:cubicBezTo>
                    <a:cubicBezTo>
                      <a:pt x="766" y="76"/>
                      <a:pt x="776" y="82"/>
                      <a:pt x="786" y="88"/>
                    </a:cubicBezTo>
                    <a:cubicBezTo>
                      <a:pt x="792" y="92"/>
                      <a:pt x="793" y="99"/>
                      <a:pt x="790" y="104"/>
                    </a:cubicBezTo>
                    <a:cubicBezTo>
                      <a:pt x="788" y="108"/>
                      <a:pt x="784" y="109"/>
                      <a:pt x="780" y="109"/>
                    </a:cubicBezTo>
                    <a:close/>
                    <a:moveTo>
                      <a:pt x="221" y="83"/>
                    </a:moveTo>
                    <a:cubicBezTo>
                      <a:pt x="217" y="83"/>
                      <a:pt x="213" y="80"/>
                      <a:pt x="211" y="76"/>
                    </a:cubicBezTo>
                    <a:cubicBezTo>
                      <a:pt x="208" y="71"/>
                      <a:pt x="211" y="64"/>
                      <a:pt x="216" y="61"/>
                    </a:cubicBezTo>
                    <a:cubicBezTo>
                      <a:pt x="227" y="56"/>
                      <a:pt x="237" y="51"/>
                      <a:pt x="248" y="46"/>
                    </a:cubicBezTo>
                    <a:cubicBezTo>
                      <a:pt x="254" y="44"/>
                      <a:pt x="261" y="47"/>
                      <a:pt x="263" y="52"/>
                    </a:cubicBezTo>
                    <a:cubicBezTo>
                      <a:pt x="265" y="58"/>
                      <a:pt x="263" y="65"/>
                      <a:pt x="257" y="67"/>
                    </a:cubicBezTo>
                    <a:cubicBezTo>
                      <a:pt x="247" y="72"/>
                      <a:pt x="236" y="76"/>
                      <a:pt x="226" y="81"/>
                    </a:cubicBezTo>
                    <a:cubicBezTo>
                      <a:pt x="225" y="82"/>
                      <a:pt x="223" y="83"/>
                      <a:pt x="221" y="83"/>
                    </a:cubicBezTo>
                    <a:close/>
                    <a:moveTo>
                      <a:pt x="720" y="77"/>
                    </a:moveTo>
                    <a:cubicBezTo>
                      <a:pt x="718" y="77"/>
                      <a:pt x="717" y="76"/>
                      <a:pt x="715" y="76"/>
                    </a:cubicBezTo>
                    <a:cubicBezTo>
                      <a:pt x="705" y="71"/>
                      <a:pt x="694" y="66"/>
                      <a:pt x="684" y="62"/>
                    </a:cubicBezTo>
                    <a:cubicBezTo>
                      <a:pt x="678" y="60"/>
                      <a:pt x="675" y="53"/>
                      <a:pt x="678" y="48"/>
                    </a:cubicBezTo>
                    <a:cubicBezTo>
                      <a:pt x="680" y="42"/>
                      <a:pt x="687" y="39"/>
                      <a:pt x="692" y="41"/>
                    </a:cubicBezTo>
                    <a:cubicBezTo>
                      <a:pt x="703" y="46"/>
                      <a:pt x="714" y="50"/>
                      <a:pt x="725" y="55"/>
                    </a:cubicBezTo>
                    <a:cubicBezTo>
                      <a:pt x="730" y="58"/>
                      <a:pt x="733" y="65"/>
                      <a:pt x="730" y="70"/>
                    </a:cubicBezTo>
                    <a:cubicBezTo>
                      <a:pt x="728" y="74"/>
                      <a:pt x="724" y="77"/>
                      <a:pt x="720" y="77"/>
                    </a:cubicBezTo>
                    <a:close/>
                    <a:moveTo>
                      <a:pt x="285" y="56"/>
                    </a:moveTo>
                    <a:cubicBezTo>
                      <a:pt x="280" y="56"/>
                      <a:pt x="276" y="53"/>
                      <a:pt x="274" y="48"/>
                    </a:cubicBezTo>
                    <a:cubicBezTo>
                      <a:pt x="272" y="42"/>
                      <a:pt x="275" y="36"/>
                      <a:pt x="281" y="34"/>
                    </a:cubicBezTo>
                    <a:cubicBezTo>
                      <a:pt x="292" y="30"/>
                      <a:pt x="303" y="26"/>
                      <a:pt x="314" y="23"/>
                    </a:cubicBezTo>
                    <a:cubicBezTo>
                      <a:pt x="320" y="21"/>
                      <a:pt x="326" y="25"/>
                      <a:pt x="328" y="31"/>
                    </a:cubicBezTo>
                    <a:cubicBezTo>
                      <a:pt x="330" y="37"/>
                      <a:pt x="326" y="43"/>
                      <a:pt x="320" y="45"/>
                    </a:cubicBezTo>
                    <a:cubicBezTo>
                      <a:pt x="310" y="48"/>
                      <a:pt x="299" y="51"/>
                      <a:pt x="288" y="55"/>
                    </a:cubicBezTo>
                    <a:cubicBezTo>
                      <a:pt x="287" y="56"/>
                      <a:pt x="286" y="56"/>
                      <a:pt x="285" y="56"/>
                    </a:cubicBezTo>
                    <a:close/>
                    <a:moveTo>
                      <a:pt x="656" y="51"/>
                    </a:moveTo>
                    <a:cubicBezTo>
                      <a:pt x="655" y="51"/>
                      <a:pt x="653" y="51"/>
                      <a:pt x="652" y="51"/>
                    </a:cubicBezTo>
                    <a:cubicBezTo>
                      <a:pt x="642" y="47"/>
                      <a:pt x="631" y="44"/>
                      <a:pt x="620" y="41"/>
                    </a:cubicBezTo>
                    <a:cubicBezTo>
                      <a:pt x="614" y="40"/>
                      <a:pt x="610" y="34"/>
                      <a:pt x="612" y="28"/>
                    </a:cubicBezTo>
                    <a:cubicBezTo>
                      <a:pt x="613" y="21"/>
                      <a:pt x="620" y="18"/>
                      <a:pt x="626" y="19"/>
                    </a:cubicBezTo>
                    <a:cubicBezTo>
                      <a:pt x="637" y="22"/>
                      <a:pt x="648" y="26"/>
                      <a:pt x="659" y="29"/>
                    </a:cubicBezTo>
                    <a:cubicBezTo>
                      <a:pt x="665" y="31"/>
                      <a:pt x="669" y="38"/>
                      <a:pt x="667" y="44"/>
                    </a:cubicBezTo>
                    <a:cubicBezTo>
                      <a:pt x="665" y="48"/>
                      <a:pt x="661" y="51"/>
                      <a:pt x="656" y="51"/>
                    </a:cubicBezTo>
                    <a:close/>
                    <a:moveTo>
                      <a:pt x="351" y="37"/>
                    </a:moveTo>
                    <a:cubicBezTo>
                      <a:pt x="345" y="37"/>
                      <a:pt x="341" y="33"/>
                      <a:pt x="339" y="28"/>
                    </a:cubicBezTo>
                    <a:cubicBezTo>
                      <a:pt x="338" y="22"/>
                      <a:pt x="342" y="16"/>
                      <a:pt x="348" y="14"/>
                    </a:cubicBezTo>
                    <a:cubicBezTo>
                      <a:pt x="359" y="12"/>
                      <a:pt x="371" y="10"/>
                      <a:pt x="382" y="8"/>
                    </a:cubicBezTo>
                    <a:cubicBezTo>
                      <a:pt x="389" y="7"/>
                      <a:pt x="394" y="11"/>
                      <a:pt x="395" y="17"/>
                    </a:cubicBezTo>
                    <a:cubicBezTo>
                      <a:pt x="396" y="23"/>
                      <a:pt x="392" y="29"/>
                      <a:pt x="386" y="30"/>
                    </a:cubicBezTo>
                    <a:cubicBezTo>
                      <a:pt x="375" y="32"/>
                      <a:pt x="364" y="34"/>
                      <a:pt x="353" y="37"/>
                    </a:cubicBezTo>
                    <a:cubicBezTo>
                      <a:pt x="352" y="37"/>
                      <a:pt x="351" y="37"/>
                      <a:pt x="351" y="37"/>
                    </a:cubicBezTo>
                    <a:close/>
                    <a:moveTo>
                      <a:pt x="589" y="34"/>
                    </a:moveTo>
                    <a:cubicBezTo>
                      <a:pt x="589" y="34"/>
                      <a:pt x="588" y="34"/>
                      <a:pt x="587" y="34"/>
                    </a:cubicBezTo>
                    <a:cubicBezTo>
                      <a:pt x="576" y="32"/>
                      <a:pt x="565" y="30"/>
                      <a:pt x="554" y="28"/>
                    </a:cubicBezTo>
                    <a:cubicBezTo>
                      <a:pt x="548" y="27"/>
                      <a:pt x="543" y="22"/>
                      <a:pt x="544" y="15"/>
                    </a:cubicBezTo>
                    <a:cubicBezTo>
                      <a:pt x="545" y="9"/>
                      <a:pt x="551" y="5"/>
                      <a:pt x="557" y="6"/>
                    </a:cubicBezTo>
                    <a:cubicBezTo>
                      <a:pt x="569" y="7"/>
                      <a:pt x="580" y="9"/>
                      <a:pt x="592" y="12"/>
                    </a:cubicBezTo>
                    <a:cubicBezTo>
                      <a:pt x="598" y="13"/>
                      <a:pt x="602" y="19"/>
                      <a:pt x="600" y="25"/>
                    </a:cubicBezTo>
                    <a:cubicBezTo>
                      <a:pt x="599" y="30"/>
                      <a:pt x="595" y="34"/>
                      <a:pt x="589" y="34"/>
                    </a:cubicBezTo>
                    <a:close/>
                    <a:moveTo>
                      <a:pt x="418" y="26"/>
                    </a:moveTo>
                    <a:cubicBezTo>
                      <a:pt x="413" y="26"/>
                      <a:pt x="408" y="22"/>
                      <a:pt x="407" y="16"/>
                    </a:cubicBezTo>
                    <a:cubicBezTo>
                      <a:pt x="406" y="9"/>
                      <a:pt x="411" y="4"/>
                      <a:pt x="417" y="3"/>
                    </a:cubicBezTo>
                    <a:cubicBezTo>
                      <a:pt x="429" y="2"/>
                      <a:pt x="441" y="1"/>
                      <a:pt x="452" y="1"/>
                    </a:cubicBezTo>
                    <a:cubicBezTo>
                      <a:pt x="459" y="1"/>
                      <a:pt x="464" y="5"/>
                      <a:pt x="464" y="12"/>
                    </a:cubicBezTo>
                    <a:cubicBezTo>
                      <a:pt x="464" y="18"/>
                      <a:pt x="459" y="23"/>
                      <a:pt x="453" y="23"/>
                    </a:cubicBezTo>
                    <a:cubicBezTo>
                      <a:pt x="442" y="24"/>
                      <a:pt x="431" y="25"/>
                      <a:pt x="419" y="26"/>
                    </a:cubicBezTo>
                    <a:cubicBezTo>
                      <a:pt x="419" y="26"/>
                      <a:pt x="419" y="26"/>
                      <a:pt x="418" y="26"/>
                    </a:cubicBezTo>
                    <a:close/>
                    <a:moveTo>
                      <a:pt x="521" y="25"/>
                    </a:moveTo>
                    <a:cubicBezTo>
                      <a:pt x="521" y="25"/>
                      <a:pt x="521" y="25"/>
                      <a:pt x="520" y="25"/>
                    </a:cubicBezTo>
                    <a:cubicBezTo>
                      <a:pt x="509" y="24"/>
                      <a:pt x="498" y="23"/>
                      <a:pt x="487" y="23"/>
                    </a:cubicBezTo>
                    <a:cubicBezTo>
                      <a:pt x="481" y="23"/>
                      <a:pt x="476" y="18"/>
                      <a:pt x="476" y="12"/>
                    </a:cubicBezTo>
                    <a:cubicBezTo>
                      <a:pt x="476" y="5"/>
                      <a:pt x="481" y="0"/>
                      <a:pt x="487" y="0"/>
                    </a:cubicBezTo>
                    <a:cubicBezTo>
                      <a:pt x="499" y="1"/>
                      <a:pt x="511" y="1"/>
                      <a:pt x="522" y="2"/>
                    </a:cubicBezTo>
                    <a:cubicBezTo>
                      <a:pt x="528" y="3"/>
                      <a:pt x="533" y="8"/>
                      <a:pt x="533" y="14"/>
                    </a:cubicBezTo>
                    <a:cubicBezTo>
                      <a:pt x="532" y="20"/>
                      <a:pt x="527" y="25"/>
                      <a:pt x="521" y="25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ṥliḑe">
                <a:extLst>
                  <a:ext uri="{FF2B5EF4-FFF2-40B4-BE49-F238E27FC236}">
                    <a16:creationId xmlns:a16="http://schemas.microsoft.com/office/drawing/2014/main" id="{7657C70C-4ADD-4764-A3BE-7175DA8BE838}"/>
                  </a:ext>
                </a:extLst>
              </p:cNvPr>
              <p:cNvSpPr/>
              <p:nvPr/>
            </p:nvSpPr>
            <p:spPr bwMode="auto">
              <a:xfrm>
                <a:off x="2568823" y="2842711"/>
                <a:ext cx="113333" cy="44348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6" y="23"/>
                  </a:cxn>
                  <a:cxn ang="0">
                    <a:pos x="29" y="23"/>
                  </a:cxn>
                  <a:cxn ang="0">
                    <a:pos x="28" y="23"/>
                  </a:cxn>
                  <a:cxn ang="0">
                    <a:pos x="12" y="23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46" y="1"/>
                  </a:cxn>
                  <a:cxn ang="0">
                    <a:pos x="57" y="12"/>
                  </a:cxn>
                  <a:cxn ang="0">
                    <a:pos x="46" y="23"/>
                  </a:cxn>
                </a:cxnLst>
                <a:rect l="0" t="0" r="r" b="b"/>
                <a:pathLst>
                  <a:path w="57" h="23">
                    <a:moveTo>
                      <a:pt x="46" y="2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8" y="23"/>
                    </a:cubicBezTo>
                    <a:cubicBezTo>
                      <a:pt x="23" y="23"/>
                      <a:pt x="17" y="23"/>
                      <a:pt x="12" y="23"/>
                    </a:cubicBez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7" y="0"/>
                      <a:pt x="23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2" y="1"/>
                      <a:pt x="57" y="6"/>
                      <a:pt x="57" y="12"/>
                    </a:cubicBezTo>
                    <a:cubicBezTo>
                      <a:pt x="57" y="18"/>
                      <a:pt x="52" y="23"/>
                      <a:pt x="46" y="23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íSḷíḋe">
                <a:extLst>
                  <a:ext uri="{FF2B5EF4-FFF2-40B4-BE49-F238E27FC236}">
                    <a16:creationId xmlns:a16="http://schemas.microsoft.com/office/drawing/2014/main" id="{3803C093-E659-4EBA-AFE7-24F2764139C5}"/>
                  </a:ext>
                </a:extLst>
              </p:cNvPr>
              <p:cNvSpPr/>
              <p:nvPr/>
            </p:nvSpPr>
            <p:spPr bwMode="auto">
              <a:xfrm>
                <a:off x="2703508" y="2844353"/>
                <a:ext cx="2210814" cy="1491396"/>
              </a:xfrm>
              <a:custGeom>
                <a:avLst/>
                <a:gdLst/>
                <a:ahLst/>
                <a:cxnLst>
                  <a:cxn ang="0">
                    <a:pos x="185" y="727"/>
                  </a:cxn>
                  <a:cxn ang="0">
                    <a:pos x="195" y="722"/>
                  </a:cxn>
                  <a:cxn ang="0">
                    <a:pos x="210" y="727"/>
                  </a:cxn>
                  <a:cxn ang="0">
                    <a:pos x="293" y="663"/>
                  </a:cxn>
                  <a:cxn ang="0">
                    <a:pos x="328" y="670"/>
                  </a:cxn>
                  <a:cxn ang="0">
                    <a:pos x="364" y="655"/>
                  </a:cxn>
                  <a:cxn ang="0">
                    <a:pos x="385" y="620"/>
                  </a:cxn>
                  <a:cxn ang="0">
                    <a:pos x="390" y="641"/>
                  </a:cxn>
                  <a:cxn ang="0">
                    <a:pos x="492" y="581"/>
                  </a:cxn>
                  <a:cxn ang="0">
                    <a:pos x="502" y="576"/>
                  </a:cxn>
                  <a:cxn ang="0">
                    <a:pos x="517" y="582"/>
                  </a:cxn>
                  <a:cxn ang="0">
                    <a:pos x="599" y="518"/>
                  </a:cxn>
                  <a:cxn ang="0">
                    <a:pos x="635" y="525"/>
                  </a:cxn>
                  <a:cxn ang="0">
                    <a:pos x="670" y="509"/>
                  </a:cxn>
                  <a:cxn ang="0">
                    <a:pos x="691" y="474"/>
                  </a:cxn>
                  <a:cxn ang="0">
                    <a:pos x="696" y="496"/>
                  </a:cxn>
                  <a:cxn ang="0">
                    <a:pos x="798" y="436"/>
                  </a:cxn>
                  <a:cxn ang="0">
                    <a:pos x="808" y="431"/>
                  </a:cxn>
                  <a:cxn ang="0">
                    <a:pos x="823" y="436"/>
                  </a:cxn>
                  <a:cxn ang="0">
                    <a:pos x="905" y="372"/>
                  </a:cxn>
                  <a:cxn ang="0">
                    <a:pos x="941" y="379"/>
                  </a:cxn>
                  <a:cxn ang="0">
                    <a:pos x="976" y="364"/>
                  </a:cxn>
                  <a:cxn ang="0">
                    <a:pos x="997" y="328"/>
                  </a:cxn>
                  <a:cxn ang="0">
                    <a:pos x="1030" y="338"/>
                  </a:cxn>
                  <a:cxn ang="0">
                    <a:pos x="1052" y="295"/>
                  </a:cxn>
                  <a:cxn ang="0">
                    <a:pos x="1090" y="286"/>
                  </a:cxn>
                  <a:cxn ang="0">
                    <a:pos x="1088" y="244"/>
                  </a:cxn>
                  <a:cxn ang="0">
                    <a:pos x="1098" y="260"/>
                  </a:cxn>
                  <a:cxn ang="0">
                    <a:pos x="1117" y="146"/>
                  </a:cxn>
                  <a:cxn ang="0">
                    <a:pos x="1084" y="122"/>
                  </a:cxn>
                  <a:cxn ang="0">
                    <a:pos x="1099" y="127"/>
                  </a:cxn>
                  <a:cxn ang="0">
                    <a:pos x="1019" y="57"/>
                  </a:cxn>
                  <a:cxn ang="0">
                    <a:pos x="1061" y="72"/>
                  </a:cxn>
                  <a:cxn ang="0">
                    <a:pos x="947" y="30"/>
                  </a:cxn>
                  <a:cxn ang="0">
                    <a:pos x="925" y="41"/>
                  </a:cxn>
                  <a:cxn ang="0">
                    <a:pos x="925" y="18"/>
                  </a:cxn>
                  <a:cxn ang="0">
                    <a:pos x="823" y="39"/>
                  </a:cxn>
                  <a:cxn ang="0">
                    <a:pos x="857" y="40"/>
                  </a:cxn>
                  <a:cxn ang="0">
                    <a:pos x="756" y="15"/>
                  </a:cxn>
                  <a:cxn ang="0">
                    <a:pos x="722" y="37"/>
                  </a:cxn>
                  <a:cxn ang="0">
                    <a:pos x="733" y="26"/>
                  </a:cxn>
                  <a:cxn ang="0">
                    <a:pos x="609" y="23"/>
                  </a:cxn>
                  <a:cxn ang="0">
                    <a:pos x="587" y="34"/>
                  </a:cxn>
                  <a:cxn ang="0">
                    <a:pos x="587" y="12"/>
                  </a:cxn>
                  <a:cxn ang="0">
                    <a:pos x="485" y="32"/>
                  </a:cxn>
                  <a:cxn ang="0">
                    <a:pos x="519" y="33"/>
                  </a:cxn>
                  <a:cxn ang="0">
                    <a:pos x="418" y="8"/>
                  </a:cxn>
                  <a:cxn ang="0">
                    <a:pos x="383" y="30"/>
                  </a:cxn>
                  <a:cxn ang="0">
                    <a:pos x="395" y="19"/>
                  </a:cxn>
                  <a:cxn ang="0">
                    <a:pos x="271" y="17"/>
                  </a:cxn>
                  <a:cxn ang="0">
                    <a:pos x="316" y="29"/>
                  </a:cxn>
                  <a:cxn ang="0">
                    <a:pos x="215" y="4"/>
                  </a:cxn>
                  <a:cxn ang="0">
                    <a:pos x="180" y="26"/>
                  </a:cxn>
                  <a:cxn ang="0">
                    <a:pos x="192" y="15"/>
                  </a:cxn>
                  <a:cxn ang="0">
                    <a:pos x="68" y="13"/>
                  </a:cxn>
                  <a:cxn ang="0">
                    <a:pos x="45" y="24"/>
                  </a:cxn>
                  <a:cxn ang="0">
                    <a:pos x="12" y="0"/>
                  </a:cxn>
                </a:cxnLst>
                <a:rect l="0" t="0" r="r" b="b"/>
                <a:pathLst>
                  <a:path w="1122" h="757">
                    <a:moveTo>
                      <a:pt x="144" y="757"/>
                    </a:moveTo>
                    <a:cubicBezTo>
                      <a:pt x="140" y="757"/>
                      <a:pt x="136" y="755"/>
                      <a:pt x="134" y="751"/>
                    </a:cubicBezTo>
                    <a:cubicBezTo>
                      <a:pt x="131" y="745"/>
                      <a:pt x="134" y="738"/>
                      <a:pt x="139" y="736"/>
                    </a:cubicBezTo>
                    <a:cubicBezTo>
                      <a:pt x="170" y="721"/>
                      <a:pt x="170" y="721"/>
                      <a:pt x="170" y="721"/>
                    </a:cubicBezTo>
                    <a:cubicBezTo>
                      <a:pt x="176" y="719"/>
                      <a:pt x="183" y="721"/>
                      <a:pt x="185" y="727"/>
                    </a:cubicBezTo>
                    <a:cubicBezTo>
                      <a:pt x="188" y="732"/>
                      <a:pt x="185" y="739"/>
                      <a:pt x="180" y="742"/>
                    </a:cubicBezTo>
                    <a:cubicBezTo>
                      <a:pt x="149" y="756"/>
                      <a:pt x="149" y="756"/>
                      <a:pt x="149" y="756"/>
                    </a:cubicBezTo>
                    <a:cubicBezTo>
                      <a:pt x="148" y="757"/>
                      <a:pt x="146" y="757"/>
                      <a:pt x="144" y="757"/>
                    </a:cubicBezTo>
                    <a:close/>
                    <a:moveTo>
                      <a:pt x="206" y="728"/>
                    </a:moveTo>
                    <a:cubicBezTo>
                      <a:pt x="201" y="728"/>
                      <a:pt x="197" y="726"/>
                      <a:pt x="195" y="722"/>
                    </a:cubicBezTo>
                    <a:cubicBezTo>
                      <a:pt x="193" y="716"/>
                      <a:pt x="195" y="709"/>
                      <a:pt x="201" y="707"/>
                    </a:cubicBezTo>
                    <a:cubicBezTo>
                      <a:pt x="231" y="692"/>
                      <a:pt x="231" y="692"/>
                      <a:pt x="231" y="692"/>
                    </a:cubicBezTo>
                    <a:cubicBezTo>
                      <a:pt x="237" y="690"/>
                      <a:pt x="244" y="692"/>
                      <a:pt x="247" y="698"/>
                    </a:cubicBezTo>
                    <a:cubicBezTo>
                      <a:pt x="249" y="703"/>
                      <a:pt x="247" y="710"/>
                      <a:pt x="241" y="713"/>
                    </a:cubicBezTo>
                    <a:cubicBezTo>
                      <a:pt x="210" y="727"/>
                      <a:pt x="210" y="727"/>
                      <a:pt x="210" y="727"/>
                    </a:cubicBezTo>
                    <a:cubicBezTo>
                      <a:pt x="209" y="728"/>
                      <a:pt x="207" y="728"/>
                      <a:pt x="206" y="728"/>
                    </a:cubicBezTo>
                    <a:close/>
                    <a:moveTo>
                      <a:pt x="267" y="699"/>
                    </a:moveTo>
                    <a:cubicBezTo>
                      <a:pt x="263" y="699"/>
                      <a:pt x="259" y="697"/>
                      <a:pt x="257" y="693"/>
                    </a:cubicBezTo>
                    <a:cubicBezTo>
                      <a:pt x="254" y="687"/>
                      <a:pt x="256" y="680"/>
                      <a:pt x="262" y="678"/>
                    </a:cubicBezTo>
                    <a:cubicBezTo>
                      <a:pt x="293" y="663"/>
                      <a:pt x="293" y="663"/>
                      <a:pt x="293" y="663"/>
                    </a:cubicBezTo>
                    <a:cubicBezTo>
                      <a:pt x="298" y="660"/>
                      <a:pt x="305" y="663"/>
                      <a:pt x="308" y="669"/>
                    </a:cubicBezTo>
                    <a:cubicBezTo>
                      <a:pt x="311" y="674"/>
                      <a:pt x="308" y="681"/>
                      <a:pt x="302" y="684"/>
                    </a:cubicBezTo>
                    <a:cubicBezTo>
                      <a:pt x="272" y="698"/>
                      <a:pt x="272" y="698"/>
                      <a:pt x="272" y="698"/>
                    </a:cubicBezTo>
                    <a:cubicBezTo>
                      <a:pt x="270" y="699"/>
                      <a:pt x="269" y="699"/>
                      <a:pt x="267" y="699"/>
                    </a:cubicBezTo>
                    <a:close/>
                    <a:moveTo>
                      <a:pt x="328" y="670"/>
                    </a:moveTo>
                    <a:cubicBezTo>
                      <a:pt x="324" y="670"/>
                      <a:pt x="320" y="668"/>
                      <a:pt x="318" y="664"/>
                    </a:cubicBezTo>
                    <a:cubicBezTo>
                      <a:pt x="315" y="658"/>
                      <a:pt x="318" y="651"/>
                      <a:pt x="323" y="649"/>
                    </a:cubicBezTo>
                    <a:cubicBezTo>
                      <a:pt x="354" y="634"/>
                      <a:pt x="354" y="634"/>
                      <a:pt x="354" y="634"/>
                    </a:cubicBezTo>
                    <a:cubicBezTo>
                      <a:pt x="360" y="631"/>
                      <a:pt x="366" y="634"/>
                      <a:pt x="369" y="639"/>
                    </a:cubicBezTo>
                    <a:cubicBezTo>
                      <a:pt x="372" y="645"/>
                      <a:pt x="369" y="652"/>
                      <a:pt x="364" y="655"/>
                    </a:cubicBezTo>
                    <a:cubicBezTo>
                      <a:pt x="333" y="669"/>
                      <a:pt x="333" y="669"/>
                      <a:pt x="333" y="669"/>
                    </a:cubicBezTo>
                    <a:cubicBezTo>
                      <a:pt x="332" y="670"/>
                      <a:pt x="330" y="670"/>
                      <a:pt x="328" y="670"/>
                    </a:cubicBezTo>
                    <a:close/>
                    <a:moveTo>
                      <a:pt x="390" y="641"/>
                    </a:moveTo>
                    <a:cubicBezTo>
                      <a:pt x="385" y="641"/>
                      <a:pt x="381" y="639"/>
                      <a:pt x="379" y="635"/>
                    </a:cubicBezTo>
                    <a:cubicBezTo>
                      <a:pt x="377" y="629"/>
                      <a:pt x="379" y="622"/>
                      <a:pt x="385" y="620"/>
                    </a:cubicBezTo>
                    <a:cubicBezTo>
                      <a:pt x="415" y="605"/>
                      <a:pt x="415" y="605"/>
                      <a:pt x="415" y="605"/>
                    </a:cubicBezTo>
                    <a:cubicBezTo>
                      <a:pt x="421" y="602"/>
                      <a:pt x="428" y="605"/>
                      <a:pt x="430" y="610"/>
                    </a:cubicBezTo>
                    <a:cubicBezTo>
                      <a:pt x="433" y="616"/>
                      <a:pt x="431" y="623"/>
                      <a:pt x="425" y="625"/>
                    </a:cubicBezTo>
                    <a:cubicBezTo>
                      <a:pt x="394" y="640"/>
                      <a:pt x="394" y="640"/>
                      <a:pt x="394" y="640"/>
                    </a:cubicBezTo>
                    <a:cubicBezTo>
                      <a:pt x="393" y="641"/>
                      <a:pt x="391" y="641"/>
                      <a:pt x="390" y="641"/>
                    </a:cubicBezTo>
                    <a:close/>
                    <a:moveTo>
                      <a:pt x="451" y="612"/>
                    </a:moveTo>
                    <a:cubicBezTo>
                      <a:pt x="447" y="612"/>
                      <a:pt x="442" y="610"/>
                      <a:pt x="441" y="606"/>
                    </a:cubicBezTo>
                    <a:cubicBezTo>
                      <a:pt x="438" y="600"/>
                      <a:pt x="440" y="593"/>
                      <a:pt x="446" y="590"/>
                    </a:cubicBezTo>
                    <a:cubicBezTo>
                      <a:pt x="477" y="576"/>
                      <a:pt x="477" y="576"/>
                      <a:pt x="477" y="576"/>
                    </a:cubicBezTo>
                    <a:cubicBezTo>
                      <a:pt x="482" y="573"/>
                      <a:pt x="489" y="576"/>
                      <a:pt x="492" y="581"/>
                    </a:cubicBezTo>
                    <a:cubicBezTo>
                      <a:pt x="494" y="587"/>
                      <a:pt x="492" y="594"/>
                      <a:pt x="486" y="596"/>
                    </a:cubicBezTo>
                    <a:cubicBezTo>
                      <a:pt x="456" y="611"/>
                      <a:pt x="456" y="611"/>
                      <a:pt x="456" y="611"/>
                    </a:cubicBezTo>
                    <a:cubicBezTo>
                      <a:pt x="454" y="612"/>
                      <a:pt x="452" y="612"/>
                      <a:pt x="451" y="612"/>
                    </a:cubicBezTo>
                    <a:close/>
                    <a:moveTo>
                      <a:pt x="512" y="583"/>
                    </a:moveTo>
                    <a:cubicBezTo>
                      <a:pt x="508" y="583"/>
                      <a:pt x="504" y="581"/>
                      <a:pt x="502" y="576"/>
                    </a:cubicBezTo>
                    <a:cubicBezTo>
                      <a:pt x="499" y="571"/>
                      <a:pt x="501" y="564"/>
                      <a:pt x="507" y="561"/>
                    </a:cubicBezTo>
                    <a:cubicBezTo>
                      <a:pt x="538" y="547"/>
                      <a:pt x="538" y="547"/>
                      <a:pt x="538" y="547"/>
                    </a:cubicBezTo>
                    <a:cubicBezTo>
                      <a:pt x="543" y="544"/>
                      <a:pt x="550" y="547"/>
                      <a:pt x="553" y="552"/>
                    </a:cubicBezTo>
                    <a:cubicBezTo>
                      <a:pt x="556" y="558"/>
                      <a:pt x="553" y="565"/>
                      <a:pt x="547" y="567"/>
                    </a:cubicBezTo>
                    <a:cubicBezTo>
                      <a:pt x="517" y="582"/>
                      <a:pt x="517" y="582"/>
                      <a:pt x="517" y="582"/>
                    </a:cubicBezTo>
                    <a:cubicBezTo>
                      <a:pt x="515" y="583"/>
                      <a:pt x="514" y="583"/>
                      <a:pt x="512" y="583"/>
                    </a:cubicBezTo>
                    <a:close/>
                    <a:moveTo>
                      <a:pt x="573" y="554"/>
                    </a:moveTo>
                    <a:cubicBezTo>
                      <a:pt x="569" y="554"/>
                      <a:pt x="565" y="551"/>
                      <a:pt x="563" y="547"/>
                    </a:cubicBezTo>
                    <a:cubicBezTo>
                      <a:pt x="560" y="542"/>
                      <a:pt x="563" y="535"/>
                      <a:pt x="568" y="532"/>
                    </a:cubicBezTo>
                    <a:cubicBezTo>
                      <a:pt x="599" y="518"/>
                      <a:pt x="599" y="518"/>
                      <a:pt x="599" y="518"/>
                    </a:cubicBezTo>
                    <a:cubicBezTo>
                      <a:pt x="605" y="515"/>
                      <a:pt x="611" y="517"/>
                      <a:pt x="614" y="523"/>
                    </a:cubicBezTo>
                    <a:cubicBezTo>
                      <a:pt x="617" y="529"/>
                      <a:pt x="614" y="536"/>
                      <a:pt x="609" y="538"/>
                    </a:cubicBezTo>
                    <a:cubicBezTo>
                      <a:pt x="578" y="553"/>
                      <a:pt x="578" y="553"/>
                      <a:pt x="578" y="553"/>
                    </a:cubicBezTo>
                    <a:cubicBezTo>
                      <a:pt x="577" y="553"/>
                      <a:pt x="575" y="554"/>
                      <a:pt x="573" y="554"/>
                    </a:cubicBezTo>
                    <a:close/>
                    <a:moveTo>
                      <a:pt x="635" y="525"/>
                    </a:moveTo>
                    <a:cubicBezTo>
                      <a:pt x="630" y="525"/>
                      <a:pt x="626" y="522"/>
                      <a:pt x="624" y="518"/>
                    </a:cubicBezTo>
                    <a:cubicBezTo>
                      <a:pt x="622" y="513"/>
                      <a:pt x="624" y="506"/>
                      <a:pt x="630" y="503"/>
                    </a:cubicBezTo>
                    <a:cubicBezTo>
                      <a:pt x="660" y="489"/>
                      <a:pt x="660" y="489"/>
                      <a:pt x="660" y="489"/>
                    </a:cubicBezTo>
                    <a:cubicBezTo>
                      <a:pt x="666" y="486"/>
                      <a:pt x="673" y="488"/>
                      <a:pt x="675" y="494"/>
                    </a:cubicBezTo>
                    <a:cubicBezTo>
                      <a:pt x="678" y="500"/>
                      <a:pt x="676" y="506"/>
                      <a:pt x="670" y="509"/>
                    </a:cubicBezTo>
                    <a:cubicBezTo>
                      <a:pt x="639" y="524"/>
                      <a:pt x="639" y="524"/>
                      <a:pt x="639" y="524"/>
                    </a:cubicBezTo>
                    <a:cubicBezTo>
                      <a:pt x="638" y="524"/>
                      <a:pt x="636" y="525"/>
                      <a:pt x="635" y="525"/>
                    </a:cubicBezTo>
                    <a:close/>
                    <a:moveTo>
                      <a:pt x="696" y="496"/>
                    </a:moveTo>
                    <a:cubicBezTo>
                      <a:pt x="692" y="496"/>
                      <a:pt x="687" y="493"/>
                      <a:pt x="686" y="489"/>
                    </a:cubicBezTo>
                    <a:cubicBezTo>
                      <a:pt x="683" y="484"/>
                      <a:pt x="685" y="477"/>
                      <a:pt x="691" y="474"/>
                    </a:cubicBezTo>
                    <a:cubicBezTo>
                      <a:pt x="722" y="460"/>
                      <a:pt x="722" y="460"/>
                      <a:pt x="722" y="460"/>
                    </a:cubicBezTo>
                    <a:cubicBezTo>
                      <a:pt x="727" y="457"/>
                      <a:pt x="734" y="459"/>
                      <a:pt x="737" y="465"/>
                    </a:cubicBezTo>
                    <a:cubicBezTo>
                      <a:pt x="739" y="471"/>
                      <a:pt x="737" y="477"/>
                      <a:pt x="731" y="480"/>
                    </a:cubicBezTo>
                    <a:cubicBezTo>
                      <a:pt x="701" y="495"/>
                      <a:pt x="701" y="495"/>
                      <a:pt x="701" y="495"/>
                    </a:cubicBezTo>
                    <a:cubicBezTo>
                      <a:pt x="699" y="495"/>
                      <a:pt x="697" y="496"/>
                      <a:pt x="696" y="496"/>
                    </a:cubicBezTo>
                    <a:close/>
                    <a:moveTo>
                      <a:pt x="757" y="467"/>
                    </a:moveTo>
                    <a:cubicBezTo>
                      <a:pt x="753" y="467"/>
                      <a:pt x="749" y="464"/>
                      <a:pt x="747" y="460"/>
                    </a:cubicBezTo>
                    <a:cubicBezTo>
                      <a:pt x="744" y="454"/>
                      <a:pt x="746" y="448"/>
                      <a:pt x="752" y="445"/>
                    </a:cubicBezTo>
                    <a:cubicBezTo>
                      <a:pt x="783" y="430"/>
                      <a:pt x="783" y="430"/>
                      <a:pt x="783" y="430"/>
                    </a:cubicBezTo>
                    <a:cubicBezTo>
                      <a:pt x="788" y="428"/>
                      <a:pt x="795" y="430"/>
                      <a:pt x="798" y="436"/>
                    </a:cubicBezTo>
                    <a:cubicBezTo>
                      <a:pt x="801" y="441"/>
                      <a:pt x="798" y="448"/>
                      <a:pt x="792" y="451"/>
                    </a:cubicBezTo>
                    <a:cubicBezTo>
                      <a:pt x="762" y="465"/>
                      <a:pt x="762" y="465"/>
                      <a:pt x="762" y="465"/>
                    </a:cubicBezTo>
                    <a:cubicBezTo>
                      <a:pt x="760" y="466"/>
                      <a:pt x="759" y="467"/>
                      <a:pt x="757" y="467"/>
                    </a:cubicBezTo>
                    <a:close/>
                    <a:moveTo>
                      <a:pt x="818" y="437"/>
                    </a:moveTo>
                    <a:cubicBezTo>
                      <a:pt x="814" y="437"/>
                      <a:pt x="810" y="435"/>
                      <a:pt x="808" y="431"/>
                    </a:cubicBezTo>
                    <a:cubicBezTo>
                      <a:pt x="805" y="425"/>
                      <a:pt x="808" y="419"/>
                      <a:pt x="813" y="416"/>
                    </a:cubicBezTo>
                    <a:cubicBezTo>
                      <a:pt x="844" y="401"/>
                      <a:pt x="844" y="401"/>
                      <a:pt x="844" y="401"/>
                    </a:cubicBezTo>
                    <a:cubicBezTo>
                      <a:pt x="850" y="399"/>
                      <a:pt x="856" y="401"/>
                      <a:pt x="859" y="407"/>
                    </a:cubicBezTo>
                    <a:cubicBezTo>
                      <a:pt x="862" y="412"/>
                      <a:pt x="859" y="419"/>
                      <a:pt x="854" y="422"/>
                    </a:cubicBezTo>
                    <a:cubicBezTo>
                      <a:pt x="823" y="436"/>
                      <a:pt x="823" y="436"/>
                      <a:pt x="823" y="436"/>
                    </a:cubicBezTo>
                    <a:cubicBezTo>
                      <a:pt x="822" y="437"/>
                      <a:pt x="820" y="437"/>
                      <a:pt x="818" y="437"/>
                    </a:cubicBezTo>
                    <a:close/>
                    <a:moveTo>
                      <a:pt x="880" y="408"/>
                    </a:moveTo>
                    <a:cubicBezTo>
                      <a:pt x="875" y="408"/>
                      <a:pt x="871" y="406"/>
                      <a:pt x="869" y="402"/>
                    </a:cubicBezTo>
                    <a:cubicBezTo>
                      <a:pt x="867" y="396"/>
                      <a:pt x="869" y="389"/>
                      <a:pt x="875" y="387"/>
                    </a:cubicBezTo>
                    <a:cubicBezTo>
                      <a:pt x="905" y="372"/>
                      <a:pt x="905" y="372"/>
                      <a:pt x="905" y="372"/>
                    </a:cubicBezTo>
                    <a:cubicBezTo>
                      <a:pt x="911" y="370"/>
                      <a:pt x="918" y="372"/>
                      <a:pt x="920" y="378"/>
                    </a:cubicBezTo>
                    <a:cubicBezTo>
                      <a:pt x="923" y="383"/>
                      <a:pt x="921" y="390"/>
                      <a:pt x="915" y="393"/>
                    </a:cubicBezTo>
                    <a:cubicBezTo>
                      <a:pt x="884" y="407"/>
                      <a:pt x="884" y="407"/>
                      <a:pt x="884" y="407"/>
                    </a:cubicBezTo>
                    <a:cubicBezTo>
                      <a:pt x="883" y="408"/>
                      <a:pt x="881" y="408"/>
                      <a:pt x="880" y="408"/>
                    </a:cubicBezTo>
                    <a:close/>
                    <a:moveTo>
                      <a:pt x="941" y="379"/>
                    </a:moveTo>
                    <a:cubicBezTo>
                      <a:pt x="937" y="379"/>
                      <a:pt x="933" y="377"/>
                      <a:pt x="931" y="373"/>
                    </a:cubicBezTo>
                    <a:cubicBezTo>
                      <a:pt x="928" y="367"/>
                      <a:pt x="930" y="360"/>
                      <a:pt x="936" y="358"/>
                    </a:cubicBezTo>
                    <a:cubicBezTo>
                      <a:pt x="967" y="343"/>
                      <a:pt x="967" y="343"/>
                      <a:pt x="967" y="343"/>
                    </a:cubicBezTo>
                    <a:cubicBezTo>
                      <a:pt x="972" y="340"/>
                      <a:pt x="979" y="343"/>
                      <a:pt x="982" y="348"/>
                    </a:cubicBezTo>
                    <a:cubicBezTo>
                      <a:pt x="984" y="354"/>
                      <a:pt x="982" y="361"/>
                      <a:pt x="976" y="364"/>
                    </a:cubicBezTo>
                    <a:cubicBezTo>
                      <a:pt x="946" y="378"/>
                      <a:pt x="946" y="378"/>
                      <a:pt x="946" y="378"/>
                    </a:cubicBezTo>
                    <a:cubicBezTo>
                      <a:pt x="944" y="379"/>
                      <a:pt x="942" y="379"/>
                      <a:pt x="941" y="379"/>
                    </a:cubicBezTo>
                    <a:close/>
                    <a:moveTo>
                      <a:pt x="1002" y="350"/>
                    </a:moveTo>
                    <a:cubicBezTo>
                      <a:pt x="998" y="350"/>
                      <a:pt x="994" y="348"/>
                      <a:pt x="992" y="344"/>
                    </a:cubicBezTo>
                    <a:cubicBezTo>
                      <a:pt x="989" y="338"/>
                      <a:pt x="992" y="331"/>
                      <a:pt x="997" y="328"/>
                    </a:cubicBezTo>
                    <a:cubicBezTo>
                      <a:pt x="1011" y="322"/>
                      <a:pt x="1019" y="318"/>
                      <a:pt x="1020" y="318"/>
                    </a:cubicBezTo>
                    <a:cubicBezTo>
                      <a:pt x="1022" y="316"/>
                      <a:pt x="1025" y="315"/>
                      <a:pt x="1027" y="314"/>
                    </a:cubicBezTo>
                    <a:cubicBezTo>
                      <a:pt x="1032" y="311"/>
                      <a:pt x="1039" y="312"/>
                      <a:pt x="1043" y="318"/>
                    </a:cubicBezTo>
                    <a:cubicBezTo>
                      <a:pt x="1046" y="323"/>
                      <a:pt x="1044" y="330"/>
                      <a:pt x="1038" y="333"/>
                    </a:cubicBezTo>
                    <a:cubicBezTo>
                      <a:pt x="1036" y="335"/>
                      <a:pt x="1033" y="336"/>
                      <a:pt x="1030" y="338"/>
                    </a:cubicBezTo>
                    <a:cubicBezTo>
                      <a:pt x="1030" y="338"/>
                      <a:pt x="1029" y="338"/>
                      <a:pt x="1007" y="349"/>
                    </a:cubicBezTo>
                    <a:cubicBezTo>
                      <a:pt x="1006" y="350"/>
                      <a:pt x="1004" y="350"/>
                      <a:pt x="1002" y="350"/>
                    </a:cubicBezTo>
                    <a:close/>
                    <a:moveTo>
                      <a:pt x="1060" y="315"/>
                    </a:moveTo>
                    <a:cubicBezTo>
                      <a:pt x="1057" y="315"/>
                      <a:pt x="1054" y="314"/>
                      <a:pt x="1052" y="311"/>
                    </a:cubicBezTo>
                    <a:cubicBezTo>
                      <a:pt x="1047" y="307"/>
                      <a:pt x="1048" y="299"/>
                      <a:pt x="1052" y="295"/>
                    </a:cubicBezTo>
                    <a:cubicBezTo>
                      <a:pt x="1059" y="288"/>
                      <a:pt x="1066" y="281"/>
                      <a:pt x="1072" y="273"/>
                    </a:cubicBezTo>
                    <a:cubicBezTo>
                      <a:pt x="1073" y="271"/>
                      <a:pt x="1073" y="271"/>
                      <a:pt x="1073" y="271"/>
                    </a:cubicBezTo>
                    <a:cubicBezTo>
                      <a:pt x="1076" y="266"/>
                      <a:pt x="1084" y="265"/>
                      <a:pt x="1089" y="269"/>
                    </a:cubicBezTo>
                    <a:cubicBezTo>
                      <a:pt x="1094" y="272"/>
                      <a:pt x="1095" y="279"/>
                      <a:pt x="1091" y="285"/>
                    </a:cubicBezTo>
                    <a:cubicBezTo>
                      <a:pt x="1090" y="286"/>
                      <a:pt x="1090" y="286"/>
                      <a:pt x="1090" y="286"/>
                    </a:cubicBezTo>
                    <a:cubicBezTo>
                      <a:pt x="1084" y="296"/>
                      <a:pt x="1076" y="304"/>
                      <a:pt x="1068" y="312"/>
                    </a:cubicBezTo>
                    <a:cubicBezTo>
                      <a:pt x="1065" y="314"/>
                      <a:pt x="1063" y="315"/>
                      <a:pt x="1060" y="315"/>
                    </a:cubicBezTo>
                    <a:close/>
                    <a:moveTo>
                      <a:pt x="1098" y="260"/>
                    </a:moveTo>
                    <a:cubicBezTo>
                      <a:pt x="1097" y="260"/>
                      <a:pt x="1096" y="260"/>
                      <a:pt x="1094" y="259"/>
                    </a:cubicBezTo>
                    <a:cubicBezTo>
                      <a:pt x="1088" y="257"/>
                      <a:pt x="1086" y="250"/>
                      <a:pt x="1088" y="244"/>
                    </a:cubicBezTo>
                    <a:cubicBezTo>
                      <a:pt x="1092" y="234"/>
                      <a:pt x="1095" y="224"/>
                      <a:pt x="1097" y="214"/>
                    </a:cubicBezTo>
                    <a:cubicBezTo>
                      <a:pt x="1098" y="208"/>
                      <a:pt x="1104" y="204"/>
                      <a:pt x="1110" y="205"/>
                    </a:cubicBezTo>
                    <a:cubicBezTo>
                      <a:pt x="1116" y="206"/>
                      <a:pt x="1120" y="212"/>
                      <a:pt x="1119" y="218"/>
                    </a:cubicBezTo>
                    <a:cubicBezTo>
                      <a:pt x="1117" y="230"/>
                      <a:pt x="1114" y="242"/>
                      <a:pt x="1109" y="253"/>
                    </a:cubicBezTo>
                    <a:cubicBezTo>
                      <a:pt x="1107" y="257"/>
                      <a:pt x="1103" y="260"/>
                      <a:pt x="1098" y="260"/>
                    </a:cubicBezTo>
                    <a:close/>
                    <a:moveTo>
                      <a:pt x="1111" y="194"/>
                    </a:moveTo>
                    <a:cubicBezTo>
                      <a:pt x="1105" y="194"/>
                      <a:pt x="1100" y="189"/>
                      <a:pt x="1099" y="183"/>
                    </a:cubicBezTo>
                    <a:cubicBezTo>
                      <a:pt x="1099" y="172"/>
                      <a:pt x="1097" y="162"/>
                      <a:pt x="1095" y="152"/>
                    </a:cubicBezTo>
                    <a:cubicBezTo>
                      <a:pt x="1093" y="146"/>
                      <a:pt x="1097" y="140"/>
                      <a:pt x="1103" y="138"/>
                    </a:cubicBezTo>
                    <a:cubicBezTo>
                      <a:pt x="1109" y="136"/>
                      <a:pt x="1115" y="140"/>
                      <a:pt x="1117" y="146"/>
                    </a:cubicBezTo>
                    <a:cubicBezTo>
                      <a:pt x="1120" y="158"/>
                      <a:pt x="1122" y="170"/>
                      <a:pt x="1122" y="182"/>
                    </a:cubicBezTo>
                    <a:cubicBezTo>
                      <a:pt x="1122" y="188"/>
                      <a:pt x="1117" y="194"/>
                      <a:pt x="1111" y="194"/>
                    </a:cubicBezTo>
                    <a:cubicBezTo>
                      <a:pt x="1111" y="194"/>
                      <a:pt x="1111" y="194"/>
                      <a:pt x="1111" y="194"/>
                    </a:cubicBezTo>
                    <a:close/>
                    <a:moveTo>
                      <a:pt x="1094" y="129"/>
                    </a:moveTo>
                    <a:cubicBezTo>
                      <a:pt x="1090" y="129"/>
                      <a:pt x="1086" y="126"/>
                      <a:pt x="1084" y="122"/>
                    </a:cubicBezTo>
                    <a:cubicBezTo>
                      <a:pt x="1079" y="113"/>
                      <a:pt x="1074" y="104"/>
                      <a:pt x="1067" y="96"/>
                    </a:cubicBezTo>
                    <a:cubicBezTo>
                      <a:pt x="1063" y="91"/>
                      <a:pt x="1064" y="84"/>
                      <a:pt x="1069" y="80"/>
                    </a:cubicBezTo>
                    <a:cubicBezTo>
                      <a:pt x="1074" y="76"/>
                      <a:pt x="1081" y="77"/>
                      <a:pt x="1085" y="82"/>
                    </a:cubicBezTo>
                    <a:cubicBezTo>
                      <a:pt x="1092" y="91"/>
                      <a:pt x="1099" y="101"/>
                      <a:pt x="1104" y="112"/>
                    </a:cubicBezTo>
                    <a:cubicBezTo>
                      <a:pt x="1107" y="118"/>
                      <a:pt x="1105" y="125"/>
                      <a:pt x="1099" y="127"/>
                    </a:cubicBezTo>
                    <a:cubicBezTo>
                      <a:pt x="1098" y="128"/>
                      <a:pt x="1096" y="129"/>
                      <a:pt x="1094" y="129"/>
                    </a:cubicBezTo>
                    <a:close/>
                    <a:moveTo>
                      <a:pt x="1052" y="76"/>
                    </a:moveTo>
                    <a:cubicBezTo>
                      <a:pt x="1050" y="76"/>
                      <a:pt x="1047" y="76"/>
                      <a:pt x="1045" y="74"/>
                    </a:cubicBezTo>
                    <a:cubicBezTo>
                      <a:pt x="1043" y="72"/>
                      <a:pt x="1041" y="71"/>
                      <a:pt x="1039" y="69"/>
                    </a:cubicBezTo>
                    <a:cubicBezTo>
                      <a:pt x="1033" y="65"/>
                      <a:pt x="1026" y="60"/>
                      <a:pt x="1019" y="57"/>
                    </a:cubicBezTo>
                    <a:cubicBezTo>
                      <a:pt x="1013" y="54"/>
                      <a:pt x="1011" y="47"/>
                      <a:pt x="1014" y="42"/>
                    </a:cubicBezTo>
                    <a:cubicBezTo>
                      <a:pt x="1016" y="36"/>
                      <a:pt x="1023" y="34"/>
                      <a:pt x="1029" y="37"/>
                    </a:cubicBezTo>
                    <a:cubicBezTo>
                      <a:pt x="1037" y="41"/>
                      <a:pt x="1045" y="45"/>
                      <a:pt x="1052" y="51"/>
                    </a:cubicBezTo>
                    <a:cubicBezTo>
                      <a:pt x="1055" y="53"/>
                      <a:pt x="1057" y="54"/>
                      <a:pt x="1059" y="56"/>
                    </a:cubicBezTo>
                    <a:cubicBezTo>
                      <a:pt x="1064" y="60"/>
                      <a:pt x="1065" y="67"/>
                      <a:pt x="1061" y="72"/>
                    </a:cubicBezTo>
                    <a:cubicBezTo>
                      <a:pt x="1059" y="75"/>
                      <a:pt x="1055" y="76"/>
                      <a:pt x="1052" y="76"/>
                    </a:cubicBezTo>
                    <a:close/>
                    <a:moveTo>
                      <a:pt x="992" y="46"/>
                    </a:moveTo>
                    <a:cubicBezTo>
                      <a:pt x="991" y="46"/>
                      <a:pt x="990" y="46"/>
                      <a:pt x="989" y="46"/>
                    </a:cubicBezTo>
                    <a:cubicBezTo>
                      <a:pt x="979" y="43"/>
                      <a:pt x="969" y="42"/>
                      <a:pt x="958" y="42"/>
                    </a:cubicBezTo>
                    <a:cubicBezTo>
                      <a:pt x="952" y="41"/>
                      <a:pt x="947" y="36"/>
                      <a:pt x="947" y="30"/>
                    </a:cubicBezTo>
                    <a:cubicBezTo>
                      <a:pt x="948" y="24"/>
                      <a:pt x="953" y="19"/>
                      <a:pt x="959" y="19"/>
                    </a:cubicBezTo>
                    <a:cubicBezTo>
                      <a:pt x="971" y="19"/>
                      <a:pt x="983" y="21"/>
                      <a:pt x="995" y="24"/>
                    </a:cubicBezTo>
                    <a:cubicBezTo>
                      <a:pt x="1001" y="26"/>
                      <a:pt x="1005" y="32"/>
                      <a:pt x="1003" y="38"/>
                    </a:cubicBezTo>
                    <a:cubicBezTo>
                      <a:pt x="1002" y="43"/>
                      <a:pt x="997" y="46"/>
                      <a:pt x="992" y="46"/>
                    </a:cubicBezTo>
                    <a:close/>
                    <a:moveTo>
                      <a:pt x="925" y="41"/>
                    </a:moveTo>
                    <a:cubicBezTo>
                      <a:pt x="925" y="41"/>
                      <a:pt x="925" y="41"/>
                      <a:pt x="925" y="41"/>
                    </a:cubicBezTo>
                    <a:cubicBezTo>
                      <a:pt x="891" y="40"/>
                      <a:pt x="891" y="40"/>
                      <a:pt x="891" y="40"/>
                    </a:cubicBezTo>
                    <a:cubicBezTo>
                      <a:pt x="885" y="40"/>
                      <a:pt x="880" y="35"/>
                      <a:pt x="880" y="29"/>
                    </a:cubicBezTo>
                    <a:cubicBezTo>
                      <a:pt x="880" y="22"/>
                      <a:pt x="885" y="18"/>
                      <a:pt x="891" y="18"/>
                    </a:cubicBezTo>
                    <a:cubicBezTo>
                      <a:pt x="925" y="18"/>
                      <a:pt x="925" y="18"/>
                      <a:pt x="925" y="18"/>
                    </a:cubicBezTo>
                    <a:cubicBezTo>
                      <a:pt x="931" y="18"/>
                      <a:pt x="936" y="24"/>
                      <a:pt x="936" y="30"/>
                    </a:cubicBezTo>
                    <a:cubicBezTo>
                      <a:pt x="936" y="36"/>
                      <a:pt x="931" y="41"/>
                      <a:pt x="925" y="41"/>
                    </a:cubicBezTo>
                    <a:close/>
                    <a:moveTo>
                      <a:pt x="857" y="40"/>
                    </a:moveTo>
                    <a:cubicBezTo>
                      <a:pt x="857" y="40"/>
                      <a:pt x="857" y="40"/>
                      <a:pt x="857" y="40"/>
                    </a:cubicBezTo>
                    <a:cubicBezTo>
                      <a:pt x="823" y="39"/>
                      <a:pt x="823" y="39"/>
                      <a:pt x="823" y="39"/>
                    </a:cubicBezTo>
                    <a:cubicBezTo>
                      <a:pt x="817" y="39"/>
                      <a:pt x="812" y="34"/>
                      <a:pt x="812" y="27"/>
                    </a:cubicBezTo>
                    <a:cubicBezTo>
                      <a:pt x="812" y="21"/>
                      <a:pt x="817" y="16"/>
                      <a:pt x="824" y="16"/>
                    </a:cubicBezTo>
                    <a:cubicBezTo>
                      <a:pt x="857" y="17"/>
                      <a:pt x="857" y="17"/>
                      <a:pt x="857" y="17"/>
                    </a:cubicBezTo>
                    <a:cubicBezTo>
                      <a:pt x="864" y="17"/>
                      <a:pt x="869" y="22"/>
                      <a:pt x="869" y="29"/>
                    </a:cubicBezTo>
                    <a:cubicBezTo>
                      <a:pt x="868" y="35"/>
                      <a:pt x="863" y="40"/>
                      <a:pt x="857" y="40"/>
                    </a:cubicBezTo>
                    <a:close/>
                    <a:moveTo>
                      <a:pt x="790" y="38"/>
                    </a:moveTo>
                    <a:cubicBezTo>
                      <a:pt x="789" y="38"/>
                      <a:pt x="789" y="38"/>
                      <a:pt x="789" y="38"/>
                    </a:cubicBezTo>
                    <a:cubicBezTo>
                      <a:pt x="756" y="38"/>
                      <a:pt x="756" y="38"/>
                      <a:pt x="756" y="38"/>
                    </a:cubicBezTo>
                    <a:cubicBezTo>
                      <a:pt x="749" y="38"/>
                      <a:pt x="744" y="32"/>
                      <a:pt x="744" y="26"/>
                    </a:cubicBezTo>
                    <a:cubicBezTo>
                      <a:pt x="745" y="20"/>
                      <a:pt x="750" y="15"/>
                      <a:pt x="756" y="15"/>
                    </a:cubicBezTo>
                    <a:cubicBezTo>
                      <a:pt x="790" y="16"/>
                      <a:pt x="790" y="16"/>
                      <a:pt x="790" y="16"/>
                    </a:cubicBezTo>
                    <a:cubicBezTo>
                      <a:pt x="796" y="16"/>
                      <a:pt x="801" y="21"/>
                      <a:pt x="801" y="27"/>
                    </a:cubicBezTo>
                    <a:cubicBezTo>
                      <a:pt x="801" y="33"/>
                      <a:pt x="796" y="38"/>
                      <a:pt x="790" y="38"/>
                    </a:cubicBezTo>
                    <a:close/>
                    <a:moveTo>
                      <a:pt x="722" y="37"/>
                    </a:moveTo>
                    <a:cubicBezTo>
                      <a:pt x="722" y="37"/>
                      <a:pt x="722" y="37"/>
                      <a:pt x="722" y="37"/>
                    </a:cubicBezTo>
                    <a:cubicBezTo>
                      <a:pt x="688" y="36"/>
                      <a:pt x="688" y="36"/>
                      <a:pt x="688" y="36"/>
                    </a:cubicBezTo>
                    <a:cubicBezTo>
                      <a:pt x="682" y="36"/>
                      <a:pt x="677" y="31"/>
                      <a:pt x="677" y="25"/>
                    </a:cubicBezTo>
                    <a:cubicBezTo>
                      <a:pt x="677" y="18"/>
                      <a:pt x="682" y="13"/>
                      <a:pt x="688" y="14"/>
                    </a:cubicBezTo>
                    <a:cubicBezTo>
                      <a:pt x="722" y="14"/>
                      <a:pt x="722" y="14"/>
                      <a:pt x="722" y="14"/>
                    </a:cubicBezTo>
                    <a:cubicBezTo>
                      <a:pt x="728" y="14"/>
                      <a:pt x="733" y="20"/>
                      <a:pt x="733" y="26"/>
                    </a:cubicBezTo>
                    <a:cubicBezTo>
                      <a:pt x="733" y="32"/>
                      <a:pt x="728" y="37"/>
                      <a:pt x="722" y="37"/>
                    </a:cubicBezTo>
                    <a:close/>
                    <a:moveTo>
                      <a:pt x="654" y="36"/>
                    </a:moveTo>
                    <a:cubicBezTo>
                      <a:pt x="654" y="36"/>
                      <a:pt x="654" y="36"/>
                      <a:pt x="654" y="36"/>
                    </a:cubicBezTo>
                    <a:cubicBezTo>
                      <a:pt x="620" y="35"/>
                      <a:pt x="620" y="35"/>
                      <a:pt x="620" y="35"/>
                    </a:cubicBezTo>
                    <a:cubicBezTo>
                      <a:pt x="614" y="35"/>
                      <a:pt x="609" y="30"/>
                      <a:pt x="609" y="23"/>
                    </a:cubicBezTo>
                    <a:cubicBezTo>
                      <a:pt x="609" y="17"/>
                      <a:pt x="614" y="12"/>
                      <a:pt x="621" y="12"/>
                    </a:cubicBezTo>
                    <a:cubicBezTo>
                      <a:pt x="654" y="13"/>
                      <a:pt x="654" y="13"/>
                      <a:pt x="654" y="13"/>
                    </a:cubicBezTo>
                    <a:cubicBezTo>
                      <a:pt x="661" y="13"/>
                      <a:pt x="666" y="18"/>
                      <a:pt x="666" y="25"/>
                    </a:cubicBezTo>
                    <a:cubicBezTo>
                      <a:pt x="665" y="31"/>
                      <a:pt x="660" y="36"/>
                      <a:pt x="654" y="36"/>
                    </a:cubicBezTo>
                    <a:close/>
                    <a:moveTo>
                      <a:pt x="587" y="34"/>
                    </a:moveTo>
                    <a:cubicBezTo>
                      <a:pt x="587" y="34"/>
                      <a:pt x="586" y="34"/>
                      <a:pt x="586" y="34"/>
                    </a:cubicBezTo>
                    <a:cubicBezTo>
                      <a:pt x="553" y="34"/>
                      <a:pt x="553" y="34"/>
                      <a:pt x="553" y="34"/>
                    </a:cubicBezTo>
                    <a:cubicBezTo>
                      <a:pt x="546" y="34"/>
                      <a:pt x="541" y="28"/>
                      <a:pt x="541" y="22"/>
                    </a:cubicBezTo>
                    <a:cubicBezTo>
                      <a:pt x="542" y="16"/>
                      <a:pt x="547" y="11"/>
                      <a:pt x="553" y="11"/>
                    </a:cubicBezTo>
                    <a:cubicBezTo>
                      <a:pt x="587" y="12"/>
                      <a:pt x="587" y="12"/>
                      <a:pt x="587" y="12"/>
                    </a:cubicBezTo>
                    <a:cubicBezTo>
                      <a:pt x="593" y="12"/>
                      <a:pt x="598" y="17"/>
                      <a:pt x="598" y="23"/>
                    </a:cubicBezTo>
                    <a:cubicBezTo>
                      <a:pt x="598" y="29"/>
                      <a:pt x="593" y="34"/>
                      <a:pt x="587" y="34"/>
                    </a:cubicBezTo>
                    <a:close/>
                    <a:moveTo>
                      <a:pt x="519" y="33"/>
                    </a:moveTo>
                    <a:cubicBezTo>
                      <a:pt x="519" y="33"/>
                      <a:pt x="519" y="33"/>
                      <a:pt x="519" y="33"/>
                    </a:cubicBezTo>
                    <a:cubicBezTo>
                      <a:pt x="485" y="32"/>
                      <a:pt x="485" y="32"/>
                      <a:pt x="485" y="32"/>
                    </a:cubicBezTo>
                    <a:cubicBezTo>
                      <a:pt x="479" y="32"/>
                      <a:pt x="474" y="27"/>
                      <a:pt x="474" y="21"/>
                    </a:cubicBezTo>
                    <a:cubicBezTo>
                      <a:pt x="474" y="15"/>
                      <a:pt x="479" y="9"/>
                      <a:pt x="485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25" y="10"/>
                      <a:pt x="530" y="16"/>
                      <a:pt x="530" y="22"/>
                    </a:cubicBezTo>
                    <a:cubicBezTo>
                      <a:pt x="530" y="28"/>
                      <a:pt x="525" y="33"/>
                      <a:pt x="519" y="33"/>
                    </a:cubicBezTo>
                    <a:close/>
                    <a:moveTo>
                      <a:pt x="451" y="32"/>
                    </a:moveTo>
                    <a:cubicBezTo>
                      <a:pt x="451" y="32"/>
                      <a:pt x="451" y="32"/>
                      <a:pt x="451" y="32"/>
                    </a:cubicBezTo>
                    <a:cubicBezTo>
                      <a:pt x="417" y="31"/>
                      <a:pt x="417" y="31"/>
                      <a:pt x="417" y="31"/>
                    </a:cubicBezTo>
                    <a:cubicBezTo>
                      <a:pt x="411" y="31"/>
                      <a:pt x="406" y="26"/>
                      <a:pt x="406" y="19"/>
                    </a:cubicBezTo>
                    <a:cubicBezTo>
                      <a:pt x="406" y="13"/>
                      <a:pt x="411" y="8"/>
                      <a:pt x="418" y="8"/>
                    </a:cubicBezTo>
                    <a:cubicBezTo>
                      <a:pt x="452" y="9"/>
                      <a:pt x="452" y="9"/>
                      <a:pt x="452" y="9"/>
                    </a:cubicBezTo>
                    <a:cubicBezTo>
                      <a:pt x="458" y="9"/>
                      <a:pt x="463" y="14"/>
                      <a:pt x="463" y="21"/>
                    </a:cubicBezTo>
                    <a:cubicBezTo>
                      <a:pt x="463" y="27"/>
                      <a:pt x="457" y="32"/>
                      <a:pt x="451" y="32"/>
                    </a:cubicBezTo>
                    <a:close/>
                    <a:moveTo>
                      <a:pt x="384" y="30"/>
                    </a:moveTo>
                    <a:cubicBezTo>
                      <a:pt x="384" y="30"/>
                      <a:pt x="384" y="30"/>
                      <a:pt x="383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43" y="30"/>
                      <a:pt x="338" y="24"/>
                      <a:pt x="338" y="18"/>
                    </a:cubicBezTo>
                    <a:cubicBezTo>
                      <a:pt x="339" y="12"/>
                      <a:pt x="344" y="7"/>
                      <a:pt x="350" y="7"/>
                    </a:cubicBezTo>
                    <a:cubicBezTo>
                      <a:pt x="384" y="8"/>
                      <a:pt x="384" y="8"/>
                      <a:pt x="384" y="8"/>
                    </a:cubicBezTo>
                    <a:cubicBezTo>
                      <a:pt x="390" y="8"/>
                      <a:pt x="395" y="13"/>
                      <a:pt x="395" y="19"/>
                    </a:cubicBezTo>
                    <a:cubicBezTo>
                      <a:pt x="395" y="25"/>
                      <a:pt x="390" y="30"/>
                      <a:pt x="384" y="30"/>
                    </a:cubicBezTo>
                    <a:close/>
                    <a:moveTo>
                      <a:pt x="316" y="29"/>
                    </a:moveTo>
                    <a:cubicBezTo>
                      <a:pt x="316" y="29"/>
                      <a:pt x="316" y="29"/>
                      <a:pt x="316" y="29"/>
                    </a:cubicBezTo>
                    <a:cubicBezTo>
                      <a:pt x="282" y="28"/>
                      <a:pt x="282" y="28"/>
                      <a:pt x="282" y="28"/>
                    </a:cubicBezTo>
                    <a:cubicBezTo>
                      <a:pt x="276" y="28"/>
                      <a:pt x="271" y="23"/>
                      <a:pt x="271" y="17"/>
                    </a:cubicBezTo>
                    <a:cubicBezTo>
                      <a:pt x="271" y="11"/>
                      <a:pt x="276" y="6"/>
                      <a:pt x="282" y="6"/>
                    </a:cubicBezTo>
                    <a:cubicBezTo>
                      <a:pt x="282" y="6"/>
                      <a:pt x="282" y="6"/>
                      <a:pt x="282" y="6"/>
                    </a:cubicBezTo>
                    <a:cubicBezTo>
                      <a:pt x="316" y="6"/>
                      <a:pt x="316" y="6"/>
                      <a:pt x="316" y="6"/>
                    </a:cubicBezTo>
                    <a:cubicBezTo>
                      <a:pt x="322" y="6"/>
                      <a:pt x="327" y="12"/>
                      <a:pt x="327" y="18"/>
                    </a:cubicBezTo>
                    <a:cubicBezTo>
                      <a:pt x="327" y="24"/>
                      <a:pt x="322" y="29"/>
                      <a:pt x="316" y="29"/>
                    </a:cubicBezTo>
                    <a:close/>
                    <a:moveTo>
                      <a:pt x="248" y="28"/>
                    </a:moveTo>
                    <a:cubicBezTo>
                      <a:pt x="248" y="28"/>
                      <a:pt x="248" y="28"/>
                      <a:pt x="248" y="28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08" y="27"/>
                      <a:pt x="203" y="22"/>
                      <a:pt x="203" y="15"/>
                    </a:cubicBezTo>
                    <a:cubicBezTo>
                      <a:pt x="203" y="9"/>
                      <a:pt x="209" y="4"/>
                      <a:pt x="215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55" y="5"/>
                      <a:pt x="260" y="10"/>
                      <a:pt x="260" y="17"/>
                    </a:cubicBezTo>
                    <a:cubicBezTo>
                      <a:pt x="260" y="23"/>
                      <a:pt x="255" y="28"/>
                      <a:pt x="248" y="28"/>
                    </a:cubicBezTo>
                    <a:close/>
                    <a:moveTo>
                      <a:pt x="181" y="26"/>
                    </a:moveTo>
                    <a:cubicBezTo>
                      <a:pt x="181" y="26"/>
                      <a:pt x="181" y="26"/>
                      <a:pt x="180" y="26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0" y="26"/>
                      <a:pt x="135" y="20"/>
                      <a:pt x="136" y="14"/>
                    </a:cubicBezTo>
                    <a:cubicBezTo>
                      <a:pt x="136" y="8"/>
                      <a:pt x="141" y="3"/>
                      <a:pt x="147" y="3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7" y="4"/>
                      <a:pt x="192" y="9"/>
                      <a:pt x="192" y="15"/>
                    </a:cubicBezTo>
                    <a:cubicBezTo>
                      <a:pt x="192" y="21"/>
                      <a:pt x="187" y="26"/>
                      <a:pt x="181" y="26"/>
                    </a:cubicBezTo>
                    <a:close/>
                    <a:moveTo>
                      <a:pt x="113" y="25"/>
                    </a:moveTo>
                    <a:cubicBezTo>
                      <a:pt x="113" y="25"/>
                      <a:pt x="113" y="25"/>
                      <a:pt x="113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3" y="24"/>
                      <a:pt x="68" y="19"/>
                      <a:pt x="68" y="13"/>
                    </a:cubicBezTo>
                    <a:cubicBezTo>
                      <a:pt x="68" y="7"/>
                      <a:pt x="73" y="2"/>
                      <a:pt x="79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20" y="3"/>
                      <a:pt x="125" y="8"/>
                      <a:pt x="124" y="14"/>
                    </a:cubicBezTo>
                    <a:cubicBezTo>
                      <a:pt x="124" y="20"/>
                      <a:pt x="119" y="25"/>
                      <a:pt x="113" y="25"/>
                    </a:cubicBezTo>
                    <a:close/>
                    <a:moveTo>
                      <a:pt x="45" y="24"/>
                    </a:moveTo>
                    <a:cubicBezTo>
                      <a:pt x="45" y="24"/>
                      <a:pt x="45" y="24"/>
                      <a:pt x="45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52" y="1"/>
                      <a:pt x="57" y="6"/>
                      <a:pt x="57" y="13"/>
                    </a:cubicBezTo>
                    <a:cubicBezTo>
                      <a:pt x="57" y="19"/>
                      <a:pt x="52" y="24"/>
                      <a:pt x="45" y="24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ïšľiďe">
                <a:extLst>
                  <a:ext uri="{FF2B5EF4-FFF2-40B4-BE49-F238E27FC236}">
                    <a16:creationId xmlns:a16="http://schemas.microsoft.com/office/drawing/2014/main" id="{0E786174-B33D-4D43-85AE-0BDB0C08ACF8}"/>
                  </a:ext>
                </a:extLst>
              </p:cNvPr>
              <p:cNvSpPr/>
              <p:nvPr/>
            </p:nvSpPr>
            <p:spPr bwMode="auto">
              <a:xfrm>
                <a:off x="2844764" y="4316039"/>
                <a:ext cx="113333" cy="72270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2" y="30"/>
                  </a:cxn>
                  <a:cxn ang="0">
                    <a:pos x="9" y="15"/>
                  </a:cxn>
                  <a:cxn ang="0">
                    <a:pos x="24" y="9"/>
                  </a:cxn>
                  <a:cxn ang="0">
                    <a:pos x="26" y="9"/>
                  </a:cxn>
                  <a:cxn ang="0">
                    <a:pos x="27" y="8"/>
                  </a:cxn>
                  <a:cxn ang="0">
                    <a:pos x="39" y="2"/>
                  </a:cxn>
                  <a:cxn ang="0">
                    <a:pos x="54" y="8"/>
                  </a:cxn>
                  <a:cxn ang="0">
                    <a:pos x="49" y="23"/>
                  </a:cxn>
                  <a:cxn ang="0">
                    <a:pos x="37" y="28"/>
                  </a:cxn>
                  <a:cxn ang="0">
                    <a:pos x="33" y="30"/>
                  </a:cxn>
                  <a:cxn ang="0">
                    <a:pos x="31" y="31"/>
                  </a:cxn>
                  <a:cxn ang="0">
                    <a:pos x="17" y="36"/>
                  </a:cxn>
                  <a:cxn ang="0">
                    <a:pos x="13" y="37"/>
                  </a:cxn>
                </a:cxnLst>
                <a:rect l="0" t="0" r="r" b="b"/>
                <a:pathLst>
                  <a:path w="57" h="37">
                    <a:moveTo>
                      <a:pt x="13" y="37"/>
                    </a:moveTo>
                    <a:cubicBezTo>
                      <a:pt x="8" y="37"/>
                      <a:pt x="4" y="34"/>
                      <a:pt x="2" y="30"/>
                    </a:cubicBezTo>
                    <a:cubicBezTo>
                      <a:pt x="0" y="24"/>
                      <a:pt x="3" y="17"/>
                      <a:pt x="9" y="15"/>
                    </a:cubicBezTo>
                    <a:cubicBezTo>
                      <a:pt x="14" y="13"/>
                      <a:pt x="19" y="11"/>
                      <a:pt x="24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31" y="6"/>
                      <a:pt x="35" y="4"/>
                      <a:pt x="39" y="2"/>
                    </a:cubicBezTo>
                    <a:cubicBezTo>
                      <a:pt x="45" y="0"/>
                      <a:pt x="52" y="2"/>
                      <a:pt x="54" y="8"/>
                    </a:cubicBezTo>
                    <a:cubicBezTo>
                      <a:pt x="57" y="13"/>
                      <a:pt x="55" y="20"/>
                      <a:pt x="49" y="23"/>
                    </a:cubicBezTo>
                    <a:cubicBezTo>
                      <a:pt x="45" y="25"/>
                      <a:pt x="41" y="27"/>
                      <a:pt x="37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2" y="30"/>
                      <a:pt x="31" y="31"/>
                    </a:cubicBezTo>
                    <a:cubicBezTo>
                      <a:pt x="26" y="33"/>
                      <a:pt x="22" y="35"/>
                      <a:pt x="17" y="36"/>
                    </a:cubicBezTo>
                    <a:cubicBezTo>
                      <a:pt x="15" y="37"/>
                      <a:pt x="14" y="37"/>
                      <a:pt x="13" y="37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ïṣḷîḍe">
                <a:extLst>
                  <a:ext uri="{FF2B5EF4-FFF2-40B4-BE49-F238E27FC236}">
                    <a16:creationId xmlns:a16="http://schemas.microsoft.com/office/drawing/2014/main" id="{0BEBD52D-1D0C-49EC-BF5B-AB440175DA19}"/>
                  </a:ext>
                </a:extLst>
              </p:cNvPr>
              <p:cNvSpPr/>
              <p:nvPr/>
            </p:nvSpPr>
            <p:spPr bwMode="auto">
              <a:xfrm>
                <a:off x="1805057" y="2845996"/>
                <a:ext cx="1028209" cy="1591589"/>
              </a:xfrm>
              <a:custGeom>
                <a:avLst/>
                <a:gdLst/>
                <a:ahLst/>
                <a:cxnLst>
                  <a:cxn ang="0">
                    <a:pos x="410" y="785"/>
                  </a:cxn>
                  <a:cxn ang="0">
                    <a:pos x="445" y="806"/>
                  </a:cxn>
                  <a:cxn ang="0">
                    <a:pos x="377" y="807"/>
                  </a:cxn>
                  <a:cxn ang="0">
                    <a:pos x="332" y="790"/>
                  </a:cxn>
                  <a:cxn ang="0">
                    <a:pos x="388" y="796"/>
                  </a:cxn>
                  <a:cxn ang="0">
                    <a:pos x="465" y="792"/>
                  </a:cxn>
                  <a:cxn ang="0">
                    <a:pos x="506" y="771"/>
                  </a:cxn>
                  <a:cxn ang="0">
                    <a:pos x="488" y="799"/>
                  </a:cxn>
                  <a:cxn ang="0">
                    <a:pos x="311" y="796"/>
                  </a:cxn>
                  <a:cxn ang="0">
                    <a:pos x="268" y="772"/>
                  </a:cxn>
                  <a:cxn ang="0">
                    <a:pos x="322" y="788"/>
                  </a:cxn>
                  <a:cxn ang="0">
                    <a:pos x="243" y="774"/>
                  </a:cxn>
                  <a:cxn ang="0">
                    <a:pos x="223" y="739"/>
                  </a:cxn>
                  <a:cxn ang="0">
                    <a:pos x="248" y="775"/>
                  </a:cxn>
                  <a:cxn ang="0">
                    <a:pos x="168" y="731"/>
                  </a:cxn>
                  <a:cxn ang="0">
                    <a:pos x="169" y="703"/>
                  </a:cxn>
                  <a:cxn ang="0">
                    <a:pos x="199" y="738"/>
                  </a:cxn>
                  <a:cxn ang="0">
                    <a:pos x="129" y="699"/>
                  </a:cxn>
                  <a:cxn ang="0">
                    <a:pos x="122" y="659"/>
                  </a:cxn>
                  <a:cxn ang="0">
                    <a:pos x="137" y="702"/>
                  </a:cxn>
                  <a:cxn ang="0">
                    <a:pos x="63" y="620"/>
                  </a:cxn>
                  <a:cxn ang="0">
                    <a:pos x="101" y="634"/>
                  </a:cxn>
                  <a:cxn ang="0">
                    <a:pos x="56" y="596"/>
                  </a:cxn>
                  <a:cxn ang="0">
                    <a:pos x="38" y="544"/>
                  </a:cxn>
                  <a:cxn ang="0">
                    <a:pos x="61" y="595"/>
                  </a:cxn>
                  <a:cxn ang="0">
                    <a:pos x="20" y="527"/>
                  </a:cxn>
                  <a:cxn ang="0">
                    <a:pos x="33" y="488"/>
                  </a:cxn>
                  <a:cxn ang="0">
                    <a:pos x="31" y="534"/>
                  </a:cxn>
                  <a:cxn ang="0">
                    <a:pos x="1" y="425"/>
                  </a:cxn>
                  <a:cxn ang="0">
                    <a:pos x="27" y="456"/>
                  </a:cxn>
                  <a:cxn ang="0">
                    <a:pos x="12" y="403"/>
                  </a:cxn>
                  <a:cxn ang="0">
                    <a:pos x="3" y="357"/>
                  </a:cxn>
                  <a:cxn ang="0">
                    <a:pos x="23" y="392"/>
                  </a:cxn>
                  <a:cxn ang="0">
                    <a:pos x="17" y="336"/>
                  </a:cxn>
                  <a:cxn ang="0">
                    <a:pos x="31" y="282"/>
                  </a:cxn>
                  <a:cxn ang="0">
                    <a:pos x="19" y="337"/>
                  </a:cxn>
                  <a:cxn ang="0">
                    <a:pos x="27" y="257"/>
                  </a:cxn>
                  <a:cxn ang="0">
                    <a:pos x="62" y="236"/>
                  </a:cxn>
                  <a:cxn ang="0">
                    <a:pos x="67" y="213"/>
                  </a:cxn>
                  <a:cxn ang="0">
                    <a:pos x="76" y="167"/>
                  </a:cxn>
                  <a:cxn ang="0">
                    <a:pos x="77" y="207"/>
                  </a:cxn>
                  <a:cxn ang="0">
                    <a:pos x="99" y="156"/>
                  </a:cxn>
                  <a:cxn ang="0">
                    <a:pos x="137" y="115"/>
                  </a:cxn>
                  <a:cxn ang="0">
                    <a:pos x="106" y="158"/>
                  </a:cxn>
                  <a:cxn ang="0">
                    <a:pos x="146" y="91"/>
                  </a:cxn>
                  <a:cxn ang="0">
                    <a:pos x="187" y="89"/>
                  </a:cxn>
                  <a:cxn ang="0">
                    <a:pos x="208" y="73"/>
                  </a:cxn>
                  <a:cxn ang="0">
                    <a:pos x="233" y="36"/>
                  </a:cxn>
                  <a:cxn ang="0">
                    <a:pos x="214" y="72"/>
                  </a:cxn>
                  <a:cxn ang="0">
                    <a:pos x="258" y="38"/>
                  </a:cxn>
                  <a:cxn ang="0">
                    <a:pos x="312" y="21"/>
                  </a:cxn>
                  <a:cxn ang="0">
                    <a:pos x="269" y="45"/>
                  </a:cxn>
                  <a:cxn ang="0">
                    <a:pos x="331" y="5"/>
                  </a:cxn>
                  <a:cxn ang="0">
                    <a:pos x="367" y="23"/>
                  </a:cxn>
                </a:cxnLst>
                <a:rect l="0" t="0" r="r" b="b"/>
                <a:pathLst>
                  <a:path w="522" h="808">
                    <a:moveTo>
                      <a:pt x="410" y="808"/>
                    </a:moveTo>
                    <a:cubicBezTo>
                      <a:pt x="404" y="808"/>
                      <a:pt x="399" y="803"/>
                      <a:pt x="399" y="796"/>
                    </a:cubicBezTo>
                    <a:cubicBezTo>
                      <a:pt x="399" y="790"/>
                      <a:pt x="404" y="785"/>
                      <a:pt x="410" y="785"/>
                    </a:cubicBezTo>
                    <a:cubicBezTo>
                      <a:pt x="421" y="785"/>
                      <a:pt x="432" y="784"/>
                      <a:pt x="442" y="783"/>
                    </a:cubicBezTo>
                    <a:cubicBezTo>
                      <a:pt x="448" y="782"/>
                      <a:pt x="454" y="787"/>
                      <a:pt x="455" y="793"/>
                    </a:cubicBezTo>
                    <a:cubicBezTo>
                      <a:pt x="455" y="799"/>
                      <a:pt x="451" y="805"/>
                      <a:pt x="445" y="806"/>
                    </a:cubicBezTo>
                    <a:cubicBezTo>
                      <a:pt x="433" y="807"/>
                      <a:pt x="422" y="807"/>
                      <a:pt x="410" y="808"/>
                    </a:cubicBezTo>
                    <a:cubicBezTo>
                      <a:pt x="410" y="808"/>
                      <a:pt x="410" y="808"/>
                      <a:pt x="410" y="808"/>
                    </a:cubicBezTo>
                    <a:close/>
                    <a:moveTo>
                      <a:pt x="377" y="807"/>
                    </a:moveTo>
                    <a:cubicBezTo>
                      <a:pt x="376" y="807"/>
                      <a:pt x="376" y="807"/>
                      <a:pt x="376" y="807"/>
                    </a:cubicBezTo>
                    <a:cubicBezTo>
                      <a:pt x="365" y="806"/>
                      <a:pt x="353" y="804"/>
                      <a:pt x="342" y="803"/>
                    </a:cubicBezTo>
                    <a:cubicBezTo>
                      <a:pt x="336" y="802"/>
                      <a:pt x="331" y="796"/>
                      <a:pt x="332" y="790"/>
                    </a:cubicBezTo>
                    <a:cubicBezTo>
                      <a:pt x="333" y="784"/>
                      <a:pt x="339" y="779"/>
                      <a:pt x="345" y="780"/>
                    </a:cubicBezTo>
                    <a:cubicBezTo>
                      <a:pt x="356" y="782"/>
                      <a:pt x="367" y="783"/>
                      <a:pt x="378" y="784"/>
                    </a:cubicBezTo>
                    <a:cubicBezTo>
                      <a:pt x="384" y="784"/>
                      <a:pt x="388" y="790"/>
                      <a:pt x="388" y="796"/>
                    </a:cubicBezTo>
                    <a:cubicBezTo>
                      <a:pt x="388" y="802"/>
                      <a:pt x="383" y="807"/>
                      <a:pt x="377" y="807"/>
                    </a:cubicBezTo>
                    <a:close/>
                    <a:moveTo>
                      <a:pt x="476" y="801"/>
                    </a:moveTo>
                    <a:cubicBezTo>
                      <a:pt x="471" y="801"/>
                      <a:pt x="466" y="797"/>
                      <a:pt x="465" y="792"/>
                    </a:cubicBezTo>
                    <a:cubicBezTo>
                      <a:pt x="464" y="785"/>
                      <a:pt x="468" y="780"/>
                      <a:pt x="474" y="778"/>
                    </a:cubicBezTo>
                    <a:cubicBezTo>
                      <a:pt x="477" y="778"/>
                      <a:pt x="480" y="777"/>
                      <a:pt x="483" y="777"/>
                    </a:cubicBezTo>
                    <a:cubicBezTo>
                      <a:pt x="491" y="775"/>
                      <a:pt x="498" y="773"/>
                      <a:pt x="506" y="771"/>
                    </a:cubicBezTo>
                    <a:cubicBezTo>
                      <a:pt x="512" y="769"/>
                      <a:pt x="518" y="773"/>
                      <a:pt x="520" y="779"/>
                    </a:cubicBezTo>
                    <a:cubicBezTo>
                      <a:pt x="522" y="785"/>
                      <a:pt x="518" y="791"/>
                      <a:pt x="512" y="793"/>
                    </a:cubicBezTo>
                    <a:cubicBezTo>
                      <a:pt x="504" y="795"/>
                      <a:pt x="496" y="797"/>
                      <a:pt x="488" y="799"/>
                    </a:cubicBezTo>
                    <a:cubicBezTo>
                      <a:pt x="485" y="799"/>
                      <a:pt x="482" y="800"/>
                      <a:pt x="479" y="801"/>
                    </a:cubicBezTo>
                    <a:cubicBezTo>
                      <a:pt x="478" y="801"/>
                      <a:pt x="477" y="801"/>
                      <a:pt x="476" y="801"/>
                    </a:cubicBezTo>
                    <a:close/>
                    <a:moveTo>
                      <a:pt x="311" y="796"/>
                    </a:moveTo>
                    <a:cubicBezTo>
                      <a:pt x="310" y="796"/>
                      <a:pt x="309" y="796"/>
                      <a:pt x="308" y="796"/>
                    </a:cubicBezTo>
                    <a:cubicBezTo>
                      <a:pt x="297" y="793"/>
                      <a:pt x="286" y="790"/>
                      <a:pt x="275" y="786"/>
                    </a:cubicBezTo>
                    <a:cubicBezTo>
                      <a:pt x="269" y="784"/>
                      <a:pt x="266" y="778"/>
                      <a:pt x="268" y="772"/>
                    </a:cubicBezTo>
                    <a:cubicBezTo>
                      <a:pt x="270" y="766"/>
                      <a:pt x="276" y="763"/>
                      <a:pt x="282" y="765"/>
                    </a:cubicBezTo>
                    <a:cubicBezTo>
                      <a:pt x="293" y="768"/>
                      <a:pt x="303" y="771"/>
                      <a:pt x="314" y="774"/>
                    </a:cubicBezTo>
                    <a:cubicBezTo>
                      <a:pt x="320" y="775"/>
                      <a:pt x="323" y="782"/>
                      <a:pt x="322" y="788"/>
                    </a:cubicBezTo>
                    <a:cubicBezTo>
                      <a:pt x="321" y="793"/>
                      <a:pt x="316" y="796"/>
                      <a:pt x="311" y="796"/>
                    </a:cubicBezTo>
                    <a:close/>
                    <a:moveTo>
                      <a:pt x="248" y="775"/>
                    </a:moveTo>
                    <a:cubicBezTo>
                      <a:pt x="246" y="775"/>
                      <a:pt x="245" y="775"/>
                      <a:pt x="243" y="774"/>
                    </a:cubicBezTo>
                    <a:cubicBezTo>
                      <a:pt x="233" y="769"/>
                      <a:pt x="222" y="764"/>
                      <a:pt x="212" y="759"/>
                    </a:cubicBezTo>
                    <a:cubicBezTo>
                      <a:pt x="207" y="756"/>
                      <a:pt x="205" y="749"/>
                      <a:pt x="208" y="744"/>
                    </a:cubicBezTo>
                    <a:cubicBezTo>
                      <a:pt x="211" y="738"/>
                      <a:pt x="218" y="736"/>
                      <a:pt x="223" y="739"/>
                    </a:cubicBezTo>
                    <a:cubicBezTo>
                      <a:pt x="233" y="744"/>
                      <a:pt x="242" y="749"/>
                      <a:pt x="252" y="753"/>
                    </a:cubicBezTo>
                    <a:cubicBezTo>
                      <a:pt x="258" y="756"/>
                      <a:pt x="261" y="762"/>
                      <a:pt x="258" y="768"/>
                    </a:cubicBezTo>
                    <a:cubicBezTo>
                      <a:pt x="256" y="772"/>
                      <a:pt x="252" y="775"/>
                      <a:pt x="248" y="775"/>
                    </a:cubicBezTo>
                    <a:close/>
                    <a:moveTo>
                      <a:pt x="189" y="743"/>
                    </a:moveTo>
                    <a:cubicBezTo>
                      <a:pt x="187" y="743"/>
                      <a:pt x="185" y="743"/>
                      <a:pt x="183" y="741"/>
                    </a:cubicBezTo>
                    <a:cubicBezTo>
                      <a:pt x="178" y="738"/>
                      <a:pt x="173" y="734"/>
                      <a:pt x="168" y="731"/>
                    </a:cubicBezTo>
                    <a:cubicBezTo>
                      <a:pt x="164" y="728"/>
                      <a:pt x="159" y="725"/>
                      <a:pt x="155" y="721"/>
                    </a:cubicBezTo>
                    <a:cubicBezTo>
                      <a:pt x="150" y="717"/>
                      <a:pt x="149" y="710"/>
                      <a:pt x="153" y="705"/>
                    </a:cubicBezTo>
                    <a:cubicBezTo>
                      <a:pt x="157" y="700"/>
                      <a:pt x="164" y="699"/>
                      <a:pt x="169" y="703"/>
                    </a:cubicBezTo>
                    <a:cubicBezTo>
                      <a:pt x="173" y="706"/>
                      <a:pt x="177" y="710"/>
                      <a:pt x="181" y="713"/>
                    </a:cubicBezTo>
                    <a:cubicBezTo>
                      <a:pt x="186" y="716"/>
                      <a:pt x="191" y="719"/>
                      <a:pt x="195" y="722"/>
                    </a:cubicBezTo>
                    <a:cubicBezTo>
                      <a:pt x="201" y="726"/>
                      <a:pt x="202" y="733"/>
                      <a:pt x="199" y="738"/>
                    </a:cubicBezTo>
                    <a:cubicBezTo>
                      <a:pt x="196" y="741"/>
                      <a:pt x="193" y="743"/>
                      <a:pt x="189" y="743"/>
                    </a:cubicBezTo>
                    <a:close/>
                    <a:moveTo>
                      <a:pt x="137" y="702"/>
                    </a:moveTo>
                    <a:cubicBezTo>
                      <a:pt x="134" y="702"/>
                      <a:pt x="131" y="701"/>
                      <a:pt x="129" y="699"/>
                    </a:cubicBezTo>
                    <a:cubicBezTo>
                      <a:pt x="121" y="691"/>
                      <a:pt x="112" y="683"/>
                      <a:pt x="105" y="674"/>
                    </a:cubicBezTo>
                    <a:cubicBezTo>
                      <a:pt x="101" y="670"/>
                      <a:pt x="101" y="663"/>
                      <a:pt x="106" y="658"/>
                    </a:cubicBezTo>
                    <a:cubicBezTo>
                      <a:pt x="110" y="654"/>
                      <a:pt x="117" y="655"/>
                      <a:pt x="122" y="659"/>
                    </a:cubicBezTo>
                    <a:cubicBezTo>
                      <a:pt x="129" y="667"/>
                      <a:pt x="136" y="675"/>
                      <a:pt x="144" y="682"/>
                    </a:cubicBezTo>
                    <a:cubicBezTo>
                      <a:pt x="149" y="687"/>
                      <a:pt x="149" y="694"/>
                      <a:pt x="145" y="698"/>
                    </a:cubicBezTo>
                    <a:cubicBezTo>
                      <a:pt x="143" y="701"/>
                      <a:pt x="140" y="702"/>
                      <a:pt x="137" y="702"/>
                    </a:cubicBezTo>
                    <a:close/>
                    <a:moveTo>
                      <a:pt x="92" y="652"/>
                    </a:moveTo>
                    <a:cubicBezTo>
                      <a:pt x="88" y="652"/>
                      <a:pt x="85" y="651"/>
                      <a:pt x="83" y="648"/>
                    </a:cubicBezTo>
                    <a:cubicBezTo>
                      <a:pt x="76" y="639"/>
                      <a:pt x="69" y="629"/>
                      <a:pt x="63" y="620"/>
                    </a:cubicBezTo>
                    <a:cubicBezTo>
                      <a:pt x="60" y="614"/>
                      <a:pt x="61" y="607"/>
                      <a:pt x="67" y="604"/>
                    </a:cubicBezTo>
                    <a:cubicBezTo>
                      <a:pt x="72" y="601"/>
                      <a:pt x="79" y="602"/>
                      <a:pt x="82" y="608"/>
                    </a:cubicBezTo>
                    <a:cubicBezTo>
                      <a:pt x="88" y="617"/>
                      <a:pt x="94" y="626"/>
                      <a:pt x="101" y="634"/>
                    </a:cubicBezTo>
                    <a:cubicBezTo>
                      <a:pt x="105" y="639"/>
                      <a:pt x="104" y="646"/>
                      <a:pt x="99" y="650"/>
                    </a:cubicBezTo>
                    <a:cubicBezTo>
                      <a:pt x="97" y="652"/>
                      <a:pt x="94" y="652"/>
                      <a:pt x="92" y="652"/>
                    </a:cubicBezTo>
                    <a:close/>
                    <a:moveTo>
                      <a:pt x="56" y="596"/>
                    </a:moveTo>
                    <a:cubicBezTo>
                      <a:pt x="52" y="596"/>
                      <a:pt x="48" y="594"/>
                      <a:pt x="46" y="590"/>
                    </a:cubicBezTo>
                    <a:cubicBezTo>
                      <a:pt x="41" y="580"/>
                      <a:pt x="36" y="569"/>
                      <a:pt x="32" y="559"/>
                    </a:cubicBezTo>
                    <a:cubicBezTo>
                      <a:pt x="29" y="553"/>
                      <a:pt x="32" y="546"/>
                      <a:pt x="38" y="544"/>
                    </a:cubicBezTo>
                    <a:cubicBezTo>
                      <a:pt x="43" y="542"/>
                      <a:pt x="50" y="544"/>
                      <a:pt x="52" y="550"/>
                    </a:cubicBezTo>
                    <a:cubicBezTo>
                      <a:pt x="57" y="560"/>
                      <a:pt x="61" y="570"/>
                      <a:pt x="66" y="579"/>
                    </a:cubicBezTo>
                    <a:cubicBezTo>
                      <a:pt x="69" y="585"/>
                      <a:pt x="67" y="592"/>
                      <a:pt x="61" y="595"/>
                    </a:cubicBezTo>
                    <a:cubicBezTo>
                      <a:pt x="60" y="596"/>
                      <a:pt x="58" y="596"/>
                      <a:pt x="56" y="596"/>
                    </a:cubicBezTo>
                    <a:close/>
                    <a:moveTo>
                      <a:pt x="31" y="534"/>
                    </a:moveTo>
                    <a:cubicBezTo>
                      <a:pt x="26" y="534"/>
                      <a:pt x="21" y="531"/>
                      <a:pt x="20" y="527"/>
                    </a:cubicBezTo>
                    <a:cubicBezTo>
                      <a:pt x="16" y="516"/>
                      <a:pt x="13" y="505"/>
                      <a:pt x="11" y="493"/>
                    </a:cubicBezTo>
                    <a:cubicBezTo>
                      <a:pt x="9" y="487"/>
                      <a:pt x="13" y="481"/>
                      <a:pt x="19" y="480"/>
                    </a:cubicBezTo>
                    <a:cubicBezTo>
                      <a:pt x="25" y="478"/>
                      <a:pt x="31" y="482"/>
                      <a:pt x="33" y="488"/>
                    </a:cubicBezTo>
                    <a:cubicBezTo>
                      <a:pt x="35" y="499"/>
                      <a:pt x="38" y="509"/>
                      <a:pt x="41" y="520"/>
                    </a:cubicBezTo>
                    <a:cubicBezTo>
                      <a:pt x="43" y="526"/>
                      <a:pt x="40" y="532"/>
                      <a:pt x="34" y="534"/>
                    </a:cubicBezTo>
                    <a:cubicBezTo>
                      <a:pt x="33" y="534"/>
                      <a:pt x="32" y="534"/>
                      <a:pt x="31" y="534"/>
                    </a:cubicBezTo>
                    <a:close/>
                    <a:moveTo>
                      <a:pt x="16" y="469"/>
                    </a:moveTo>
                    <a:cubicBezTo>
                      <a:pt x="10" y="469"/>
                      <a:pt x="5" y="465"/>
                      <a:pt x="4" y="460"/>
                    </a:cubicBezTo>
                    <a:cubicBezTo>
                      <a:pt x="3" y="448"/>
                      <a:pt x="2" y="437"/>
                      <a:pt x="1" y="425"/>
                    </a:cubicBezTo>
                    <a:cubicBezTo>
                      <a:pt x="1" y="419"/>
                      <a:pt x="5" y="414"/>
                      <a:pt x="12" y="414"/>
                    </a:cubicBezTo>
                    <a:cubicBezTo>
                      <a:pt x="18" y="413"/>
                      <a:pt x="23" y="418"/>
                      <a:pt x="24" y="424"/>
                    </a:cubicBezTo>
                    <a:cubicBezTo>
                      <a:pt x="24" y="435"/>
                      <a:pt x="25" y="446"/>
                      <a:pt x="27" y="456"/>
                    </a:cubicBezTo>
                    <a:cubicBezTo>
                      <a:pt x="28" y="463"/>
                      <a:pt x="23" y="468"/>
                      <a:pt x="17" y="469"/>
                    </a:cubicBezTo>
                    <a:cubicBezTo>
                      <a:pt x="17" y="469"/>
                      <a:pt x="16" y="469"/>
                      <a:pt x="16" y="469"/>
                    </a:cubicBezTo>
                    <a:close/>
                    <a:moveTo>
                      <a:pt x="12" y="403"/>
                    </a:moveTo>
                    <a:cubicBezTo>
                      <a:pt x="12" y="403"/>
                      <a:pt x="12" y="403"/>
                      <a:pt x="12" y="403"/>
                    </a:cubicBezTo>
                    <a:cubicBezTo>
                      <a:pt x="5" y="403"/>
                      <a:pt x="0" y="397"/>
                      <a:pt x="1" y="391"/>
                    </a:cubicBezTo>
                    <a:cubicBezTo>
                      <a:pt x="1" y="380"/>
                      <a:pt x="2" y="368"/>
                      <a:pt x="3" y="357"/>
                    </a:cubicBezTo>
                    <a:cubicBezTo>
                      <a:pt x="4" y="351"/>
                      <a:pt x="9" y="346"/>
                      <a:pt x="16" y="347"/>
                    </a:cubicBezTo>
                    <a:cubicBezTo>
                      <a:pt x="22" y="348"/>
                      <a:pt x="26" y="353"/>
                      <a:pt x="26" y="359"/>
                    </a:cubicBezTo>
                    <a:cubicBezTo>
                      <a:pt x="24" y="370"/>
                      <a:pt x="24" y="381"/>
                      <a:pt x="23" y="392"/>
                    </a:cubicBezTo>
                    <a:cubicBezTo>
                      <a:pt x="23" y="398"/>
                      <a:pt x="18" y="403"/>
                      <a:pt x="12" y="403"/>
                    </a:cubicBezTo>
                    <a:close/>
                    <a:moveTo>
                      <a:pt x="19" y="337"/>
                    </a:moveTo>
                    <a:cubicBezTo>
                      <a:pt x="19" y="337"/>
                      <a:pt x="18" y="336"/>
                      <a:pt x="17" y="336"/>
                    </a:cubicBezTo>
                    <a:cubicBezTo>
                      <a:pt x="11" y="335"/>
                      <a:pt x="7" y="329"/>
                      <a:pt x="8" y="323"/>
                    </a:cubicBezTo>
                    <a:cubicBezTo>
                      <a:pt x="11" y="312"/>
                      <a:pt x="13" y="301"/>
                      <a:pt x="16" y="290"/>
                    </a:cubicBezTo>
                    <a:cubicBezTo>
                      <a:pt x="18" y="284"/>
                      <a:pt x="25" y="280"/>
                      <a:pt x="31" y="282"/>
                    </a:cubicBezTo>
                    <a:cubicBezTo>
                      <a:pt x="37" y="284"/>
                      <a:pt x="40" y="290"/>
                      <a:pt x="38" y="296"/>
                    </a:cubicBezTo>
                    <a:cubicBezTo>
                      <a:pt x="35" y="306"/>
                      <a:pt x="33" y="317"/>
                      <a:pt x="31" y="327"/>
                    </a:cubicBezTo>
                    <a:cubicBezTo>
                      <a:pt x="29" y="333"/>
                      <a:pt x="25" y="337"/>
                      <a:pt x="19" y="337"/>
                    </a:cubicBezTo>
                    <a:close/>
                    <a:moveTo>
                      <a:pt x="38" y="272"/>
                    </a:moveTo>
                    <a:cubicBezTo>
                      <a:pt x="37" y="272"/>
                      <a:pt x="35" y="272"/>
                      <a:pt x="34" y="272"/>
                    </a:cubicBezTo>
                    <a:cubicBezTo>
                      <a:pt x="28" y="269"/>
                      <a:pt x="25" y="263"/>
                      <a:pt x="27" y="257"/>
                    </a:cubicBezTo>
                    <a:cubicBezTo>
                      <a:pt x="32" y="246"/>
                      <a:pt x="36" y="236"/>
                      <a:pt x="41" y="226"/>
                    </a:cubicBezTo>
                    <a:cubicBezTo>
                      <a:pt x="44" y="220"/>
                      <a:pt x="51" y="218"/>
                      <a:pt x="56" y="220"/>
                    </a:cubicBezTo>
                    <a:cubicBezTo>
                      <a:pt x="62" y="223"/>
                      <a:pt x="64" y="230"/>
                      <a:pt x="62" y="236"/>
                    </a:cubicBezTo>
                    <a:cubicBezTo>
                      <a:pt x="57" y="245"/>
                      <a:pt x="53" y="255"/>
                      <a:pt x="49" y="265"/>
                    </a:cubicBezTo>
                    <a:cubicBezTo>
                      <a:pt x="47" y="270"/>
                      <a:pt x="43" y="272"/>
                      <a:pt x="38" y="272"/>
                    </a:cubicBezTo>
                    <a:close/>
                    <a:moveTo>
                      <a:pt x="67" y="213"/>
                    </a:moveTo>
                    <a:cubicBezTo>
                      <a:pt x="65" y="213"/>
                      <a:pt x="63" y="212"/>
                      <a:pt x="61" y="211"/>
                    </a:cubicBezTo>
                    <a:cubicBezTo>
                      <a:pt x="56" y="208"/>
                      <a:pt x="54" y="201"/>
                      <a:pt x="58" y="195"/>
                    </a:cubicBezTo>
                    <a:cubicBezTo>
                      <a:pt x="63" y="186"/>
                      <a:pt x="70" y="176"/>
                      <a:pt x="76" y="167"/>
                    </a:cubicBezTo>
                    <a:cubicBezTo>
                      <a:pt x="80" y="162"/>
                      <a:pt x="87" y="160"/>
                      <a:pt x="92" y="164"/>
                    </a:cubicBezTo>
                    <a:cubicBezTo>
                      <a:pt x="97" y="168"/>
                      <a:pt x="98" y="175"/>
                      <a:pt x="95" y="180"/>
                    </a:cubicBezTo>
                    <a:cubicBezTo>
                      <a:pt x="89" y="189"/>
                      <a:pt x="83" y="198"/>
                      <a:pt x="77" y="207"/>
                    </a:cubicBezTo>
                    <a:cubicBezTo>
                      <a:pt x="75" y="211"/>
                      <a:pt x="71" y="213"/>
                      <a:pt x="67" y="213"/>
                    </a:cubicBezTo>
                    <a:close/>
                    <a:moveTo>
                      <a:pt x="106" y="158"/>
                    </a:moveTo>
                    <a:cubicBezTo>
                      <a:pt x="104" y="158"/>
                      <a:pt x="101" y="157"/>
                      <a:pt x="99" y="156"/>
                    </a:cubicBezTo>
                    <a:cubicBezTo>
                      <a:pt x="94" y="152"/>
                      <a:pt x="94" y="144"/>
                      <a:pt x="98" y="140"/>
                    </a:cubicBezTo>
                    <a:cubicBezTo>
                      <a:pt x="105" y="131"/>
                      <a:pt x="113" y="122"/>
                      <a:pt x="121" y="114"/>
                    </a:cubicBezTo>
                    <a:cubicBezTo>
                      <a:pt x="125" y="110"/>
                      <a:pt x="133" y="110"/>
                      <a:pt x="137" y="115"/>
                    </a:cubicBezTo>
                    <a:cubicBezTo>
                      <a:pt x="141" y="119"/>
                      <a:pt x="141" y="126"/>
                      <a:pt x="137" y="131"/>
                    </a:cubicBezTo>
                    <a:cubicBezTo>
                      <a:pt x="129" y="138"/>
                      <a:pt x="122" y="146"/>
                      <a:pt x="115" y="154"/>
                    </a:cubicBezTo>
                    <a:cubicBezTo>
                      <a:pt x="113" y="157"/>
                      <a:pt x="109" y="158"/>
                      <a:pt x="106" y="158"/>
                    </a:cubicBezTo>
                    <a:close/>
                    <a:moveTo>
                      <a:pt x="154" y="111"/>
                    </a:moveTo>
                    <a:cubicBezTo>
                      <a:pt x="150" y="111"/>
                      <a:pt x="147" y="110"/>
                      <a:pt x="145" y="107"/>
                    </a:cubicBezTo>
                    <a:cubicBezTo>
                      <a:pt x="141" y="103"/>
                      <a:pt x="142" y="95"/>
                      <a:pt x="146" y="91"/>
                    </a:cubicBezTo>
                    <a:cubicBezTo>
                      <a:pt x="155" y="84"/>
                      <a:pt x="164" y="77"/>
                      <a:pt x="174" y="71"/>
                    </a:cubicBezTo>
                    <a:cubicBezTo>
                      <a:pt x="179" y="67"/>
                      <a:pt x="186" y="68"/>
                      <a:pt x="190" y="73"/>
                    </a:cubicBezTo>
                    <a:cubicBezTo>
                      <a:pt x="193" y="79"/>
                      <a:pt x="192" y="86"/>
                      <a:pt x="187" y="89"/>
                    </a:cubicBezTo>
                    <a:cubicBezTo>
                      <a:pt x="178" y="95"/>
                      <a:pt x="169" y="102"/>
                      <a:pt x="161" y="109"/>
                    </a:cubicBezTo>
                    <a:cubicBezTo>
                      <a:pt x="159" y="111"/>
                      <a:pt x="156" y="111"/>
                      <a:pt x="154" y="111"/>
                    </a:cubicBezTo>
                    <a:close/>
                    <a:moveTo>
                      <a:pt x="208" y="73"/>
                    </a:moveTo>
                    <a:cubicBezTo>
                      <a:pt x="205" y="73"/>
                      <a:pt x="201" y="71"/>
                      <a:pt x="199" y="68"/>
                    </a:cubicBezTo>
                    <a:cubicBezTo>
                      <a:pt x="195" y="62"/>
                      <a:pt x="197" y="55"/>
                      <a:pt x="203" y="52"/>
                    </a:cubicBezTo>
                    <a:cubicBezTo>
                      <a:pt x="213" y="46"/>
                      <a:pt x="223" y="41"/>
                      <a:pt x="233" y="36"/>
                    </a:cubicBezTo>
                    <a:cubicBezTo>
                      <a:pt x="239" y="34"/>
                      <a:pt x="246" y="36"/>
                      <a:pt x="248" y="42"/>
                    </a:cubicBezTo>
                    <a:cubicBezTo>
                      <a:pt x="251" y="47"/>
                      <a:pt x="249" y="54"/>
                      <a:pt x="243" y="57"/>
                    </a:cubicBezTo>
                    <a:cubicBezTo>
                      <a:pt x="233" y="61"/>
                      <a:pt x="223" y="66"/>
                      <a:pt x="214" y="72"/>
                    </a:cubicBezTo>
                    <a:cubicBezTo>
                      <a:pt x="212" y="73"/>
                      <a:pt x="210" y="73"/>
                      <a:pt x="208" y="73"/>
                    </a:cubicBezTo>
                    <a:close/>
                    <a:moveTo>
                      <a:pt x="269" y="45"/>
                    </a:moveTo>
                    <a:cubicBezTo>
                      <a:pt x="264" y="45"/>
                      <a:pt x="260" y="42"/>
                      <a:pt x="258" y="38"/>
                    </a:cubicBezTo>
                    <a:cubicBezTo>
                      <a:pt x="256" y="32"/>
                      <a:pt x="259" y="25"/>
                      <a:pt x="265" y="23"/>
                    </a:cubicBezTo>
                    <a:cubicBezTo>
                      <a:pt x="276" y="19"/>
                      <a:pt x="287" y="16"/>
                      <a:pt x="298" y="13"/>
                    </a:cubicBezTo>
                    <a:cubicBezTo>
                      <a:pt x="304" y="11"/>
                      <a:pt x="310" y="15"/>
                      <a:pt x="312" y="21"/>
                    </a:cubicBezTo>
                    <a:cubicBezTo>
                      <a:pt x="313" y="27"/>
                      <a:pt x="310" y="33"/>
                      <a:pt x="304" y="34"/>
                    </a:cubicBezTo>
                    <a:cubicBezTo>
                      <a:pt x="293" y="37"/>
                      <a:pt x="283" y="41"/>
                      <a:pt x="273" y="44"/>
                    </a:cubicBezTo>
                    <a:cubicBezTo>
                      <a:pt x="271" y="45"/>
                      <a:pt x="270" y="45"/>
                      <a:pt x="269" y="45"/>
                    </a:cubicBezTo>
                    <a:close/>
                    <a:moveTo>
                      <a:pt x="333" y="27"/>
                    </a:moveTo>
                    <a:cubicBezTo>
                      <a:pt x="328" y="27"/>
                      <a:pt x="323" y="24"/>
                      <a:pt x="322" y="18"/>
                    </a:cubicBezTo>
                    <a:cubicBezTo>
                      <a:pt x="321" y="12"/>
                      <a:pt x="325" y="6"/>
                      <a:pt x="331" y="5"/>
                    </a:cubicBezTo>
                    <a:cubicBezTo>
                      <a:pt x="342" y="3"/>
                      <a:pt x="354" y="1"/>
                      <a:pt x="365" y="0"/>
                    </a:cubicBezTo>
                    <a:cubicBezTo>
                      <a:pt x="371" y="0"/>
                      <a:pt x="377" y="4"/>
                      <a:pt x="378" y="10"/>
                    </a:cubicBezTo>
                    <a:cubicBezTo>
                      <a:pt x="378" y="17"/>
                      <a:pt x="374" y="22"/>
                      <a:pt x="367" y="23"/>
                    </a:cubicBezTo>
                    <a:cubicBezTo>
                      <a:pt x="357" y="24"/>
                      <a:pt x="346" y="25"/>
                      <a:pt x="335" y="27"/>
                    </a:cubicBezTo>
                    <a:cubicBezTo>
                      <a:pt x="335" y="27"/>
                      <a:pt x="334" y="27"/>
                      <a:pt x="333" y="27"/>
                    </a:cubicBezTo>
                    <a:close/>
                  </a:path>
                </a:pathLst>
              </a:custGeom>
              <a:solidFill>
                <a:srgbClr val="DCDBD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şḷîḍé">
                <a:extLst>
                  <a:ext uri="{FF2B5EF4-FFF2-40B4-BE49-F238E27FC236}">
                    <a16:creationId xmlns:a16="http://schemas.microsoft.com/office/drawing/2014/main" id="{E3081AE6-8D94-4EAC-A9CF-071913A194C1}"/>
                  </a:ext>
                </a:extLst>
              </p:cNvPr>
              <p:cNvSpPr/>
              <p:nvPr/>
            </p:nvSpPr>
            <p:spPr bwMode="auto">
              <a:xfrm>
                <a:off x="3197903" y="3158072"/>
                <a:ext cx="88695" cy="101835"/>
              </a:xfrm>
              <a:custGeom>
                <a:avLst/>
                <a:gdLst/>
                <a:ahLst/>
                <a:cxnLst>
                  <a:cxn ang="0">
                    <a:pos x="32" y="52"/>
                  </a:cxn>
                  <a:cxn ang="0">
                    <a:pos x="23" y="47"/>
                  </a:cxn>
                  <a:cxn ang="0">
                    <a:pos x="14" y="33"/>
                  </a:cxn>
                  <a:cxn ang="0">
                    <a:pos x="13" y="33"/>
                  </a:cxn>
                  <a:cxn ang="0">
                    <a:pos x="4" y="19"/>
                  </a:cxn>
                  <a:cxn ang="0">
                    <a:pos x="6" y="3"/>
                  </a:cxn>
                  <a:cxn ang="0">
                    <a:pos x="22" y="6"/>
                  </a:cxn>
                  <a:cxn ang="0">
                    <a:pos x="32" y="19"/>
                  </a:cxn>
                  <a:cxn ang="0">
                    <a:pos x="32" y="20"/>
                  </a:cxn>
                  <a:cxn ang="0">
                    <a:pos x="42" y="34"/>
                  </a:cxn>
                  <a:cxn ang="0">
                    <a:pos x="39" y="50"/>
                  </a:cxn>
                  <a:cxn ang="0">
                    <a:pos x="32" y="52"/>
                  </a:cxn>
                </a:cxnLst>
                <a:rect l="0" t="0" r="r" b="b"/>
                <a:pathLst>
                  <a:path w="45" h="52">
                    <a:moveTo>
                      <a:pt x="32" y="52"/>
                    </a:moveTo>
                    <a:cubicBezTo>
                      <a:pt x="29" y="52"/>
                      <a:pt x="25" y="50"/>
                      <a:pt x="23" y="47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3" y="33"/>
                      <a:pt x="13" y="33"/>
                    </a:cubicBezTo>
                    <a:cubicBezTo>
                      <a:pt x="10" y="28"/>
                      <a:pt x="7" y="24"/>
                      <a:pt x="4" y="19"/>
                    </a:cubicBezTo>
                    <a:cubicBezTo>
                      <a:pt x="0" y="14"/>
                      <a:pt x="1" y="7"/>
                      <a:pt x="6" y="3"/>
                    </a:cubicBezTo>
                    <a:cubicBezTo>
                      <a:pt x="11" y="0"/>
                      <a:pt x="18" y="1"/>
                      <a:pt x="22" y="6"/>
                    </a:cubicBezTo>
                    <a:cubicBezTo>
                      <a:pt x="25" y="10"/>
                      <a:pt x="29" y="15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5" y="39"/>
                      <a:pt x="44" y="46"/>
                      <a:pt x="39" y="50"/>
                    </a:cubicBezTo>
                    <a:cubicBezTo>
                      <a:pt x="37" y="51"/>
                      <a:pt x="35" y="52"/>
                      <a:pt x="32" y="5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íSlíďé">
                <a:extLst>
                  <a:ext uri="{FF2B5EF4-FFF2-40B4-BE49-F238E27FC236}">
                    <a16:creationId xmlns:a16="http://schemas.microsoft.com/office/drawing/2014/main" id="{DBC76425-C435-4C6D-BE8B-3841F2C98B36}"/>
                  </a:ext>
                </a:extLst>
              </p:cNvPr>
              <p:cNvSpPr/>
              <p:nvPr/>
            </p:nvSpPr>
            <p:spPr bwMode="auto">
              <a:xfrm>
                <a:off x="2256746" y="3266478"/>
                <a:ext cx="2179606" cy="2067916"/>
              </a:xfrm>
              <a:custGeom>
                <a:avLst/>
                <a:gdLst/>
                <a:ahLst/>
                <a:cxnLst>
                  <a:cxn ang="0">
                    <a:pos x="939" y="1027"/>
                  </a:cxn>
                  <a:cxn ang="0">
                    <a:pos x="939" y="1050"/>
                  </a:cxn>
                  <a:cxn ang="0">
                    <a:pos x="1017" y="1018"/>
                  </a:cxn>
                  <a:cxn ang="0">
                    <a:pos x="871" y="1036"/>
                  </a:cxn>
                  <a:cxn ang="0">
                    <a:pos x="872" y="1011"/>
                  </a:cxn>
                  <a:cxn ang="0">
                    <a:pos x="1027" y="1012"/>
                  </a:cxn>
                  <a:cxn ang="0">
                    <a:pos x="1042" y="1014"/>
                  </a:cxn>
                  <a:cxn ang="0">
                    <a:pos x="776" y="971"/>
                  </a:cxn>
                  <a:cxn ang="0">
                    <a:pos x="756" y="972"/>
                  </a:cxn>
                  <a:cxn ang="0">
                    <a:pos x="762" y="950"/>
                  </a:cxn>
                  <a:cxn ang="0">
                    <a:pos x="1068" y="948"/>
                  </a:cxn>
                  <a:cxn ang="0">
                    <a:pos x="1078" y="965"/>
                  </a:cxn>
                  <a:cxn ang="0">
                    <a:pos x="672" y="901"/>
                  </a:cxn>
                  <a:cxn ang="0">
                    <a:pos x="632" y="905"/>
                  </a:cxn>
                  <a:cxn ang="0">
                    <a:pos x="647" y="900"/>
                  </a:cxn>
                  <a:cxn ang="0">
                    <a:pos x="1085" y="881"/>
                  </a:cxn>
                  <a:cxn ang="0">
                    <a:pos x="1107" y="889"/>
                  </a:cxn>
                  <a:cxn ang="0">
                    <a:pos x="538" y="840"/>
                  </a:cxn>
                  <a:cxn ang="0">
                    <a:pos x="518" y="841"/>
                  </a:cxn>
                  <a:cxn ang="0">
                    <a:pos x="524" y="819"/>
                  </a:cxn>
                  <a:cxn ang="0">
                    <a:pos x="1059" y="799"/>
                  </a:cxn>
                  <a:cxn ang="0">
                    <a:pos x="1085" y="834"/>
                  </a:cxn>
                  <a:cxn ang="0">
                    <a:pos x="435" y="770"/>
                  </a:cxn>
                  <a:cxn ang="0">
                    <a:pos x="1040" y="771"/>
                  </a:cxn>
                  <a:cxn ang="0">
                    <a:pos x="1056" y="774"/>
                  </a:cxn>
                  <a:cxn ang="0">
                    <a:pos x="360" y="742"/>
                  </a:cxn>
                  <a:cxn ang="0">
                    <a:pos x="340" y="742"/>
                  </a:cxn>
                  <a:cxn ang="0">
                    <a:pos x="345" y="721"/>
                  </a:cxn>
                  <a:cxn ang="0">
                    <a:pos x="982" y="688"/>
                  </a:cxn>
                  <a:cxn ang="0">
                    <a:pos x="1011" y="720"/>
                  </a:cxn>
                  <a:cxn ang="0">
                    <a:pos x="256" y="672"/>
                  </a:cxn>
                  <a:cxn ang="0">
                    <a:pos x="216" y="676"/>
                  </a:cxn>
                  <a:cxn ang="0">
                    <a:pos x="231" y="671"/>
                  </a:cxn>
                  <a:cxn ang="0">
                    <a:pos x="947" y="616"/>
                  </a:cxn>
                  <a:cxn ang="0">
                    <a:pos x="162" y="644"/>
                  </a:cxn>
                  <a:cxn ang="0">
                    <a:pos x="167" y="623"/>
                  </a:cxn>
                  <a:cxn ang="0">
                    <a:pos x="67" y="594"/>
                  </a:cxn>
                  <a:cxn ang="0">
                    <a:pos x="102" y="611"/>
                  </a:cxn>
                  <a:cxn ang="0">
                    <a:pos x="924" y="563"/>
                  </a:cxn>
                  <a:cxn ang="0">
                    <a:pos x="37" y="577"/>
                  </a:cxn>
                  <a:cxn ang="0">
                    <a:pos x="53" y="573"/>
                  </a:cxn>
                  <a:cxn ang="0">
                    <a:pos x="870" y="505"/>
                  </a:cxn>
                  <a:cxn ang="0">
                    <a:pos x="857" y="498"/>
                  </a:cxn>
                  <a:cxn ang="0">
                    <a:pos x="866" y="480"/>
                  </a:cxn>
                  <a:cxn ang="0">
                    <a:pos x="790" y="409"/>
                  </a:cxn>
                  <a:cxn ang="0">
                    <a:pos x="818" y="442"/>
                  </a:cxn>
                  <a:cxn ang="0">
                    <a:pos x="770" y="341"/>
                  </a:cxn>
                  <a:cxn ang="0">
                    <a:pos x="732" y="326"/>
                  </a:cxn>
                  <a:cxn ang="0">
                    <a:pos x="748" y="329"/>
                  </a:cxn>
                  <a:cxn ang="0">
                    <a:pos x="677" y="227"/>
                  </a:cxn>
                  <a:cxn ang="0">
                    <a:pos x="664" y="219"/>
                  </a:cxn>
                  <a:cxn ang="0">
                    <a:pos x="674" y="202"/>
                  </a:cxn>
                  <a:cxn ang="0">
                    <a:pos x="597" y="131"/>
                  </a:cxn>
                  <a:cxn ang="0">
                    <a:pos x="626" y="164"/>
                  </a:cxn>
                  <a:cxn ang="0">
                    <a:pos x="578" y="62"/>
                  </a:cxn>
                  <a:cxn ang="0">
                    <a:pos x="540" y="47"/>
                  </a:cxn>
                  <a:cxn ang="0">
                    <a:pos x="555" y="50"/>
                  </a:cxn>
                </a:cxnLst>
                <a:rect l="0" t="0" r="r" b="b"/>
                <a:pathLst>
                  <a:path w="1107" h="1050">
                    <a:moveTo>
                      <a:pt x="939" y="1050"/>
                    </a:moveTo>
                    <a:cubicBezTo>
                      <a:pt x="928" y="1050"/>
                      <a:pt x="917" y="1049"/>
                      <a:pt x="906" y="1047"/>
                    </a:cubicBezTo>
                    <a:cubicBezTo>
                      <a:pt x="899" y="1045"/>
                      <a:pt x="895" y="1039"/>
                      <a:pt x="897" y="1033"/>
                    </a:cubicBezTo>
                    <a:cubicBezTo>
                      <a:pt x="898" y="1027"/>
                      <a:pt x="904" y="1023"/>
                      <a:pt x="910" y="1024"/>
                    </a:cubicBezTo>
                    <a:cubicBezTo>
                      <a:pt x="919" y="1026"/>
                      <a:pt x="929" y="1027"/>
                      <a:pt x="939" y="1027"/>
                    </a:cubicBezTo>
                    <a:cubicBezTo>
                      <a:pt x="940" y="1027"/>
                      <a:pt x="940" y="1027"/>
                      <a:pt x="941" y="1027"/>
                    </a:cubicBezTo>
                    <a:cubicBezTo>
                      <a:pt x="941" y="1027"/>
                      <a:pt x="941" y="1027"/>
                      <a:pt x="941" y="1027"/>
                    </a:cubicBezTo>
                    <a:cubicBezTo>
                      <a:pt x="948" y="1027"/>
                      <a:pt x="953" y="1032"/>
                      <a:pt x="953" y="1038"/>
                    </a:cubicBezTo>
                    <a:cubicBezTo>
                      <a:pt x="953" y="1045"/>
                      <a:pt x="948" y="1050"/>
                      <a:pt x="942" y="1050"/>
                    </a:cubicBezTo>
                    <a:cubicBezTo>
                      <a:pt x="941" y="1050"/>
                      <a:pt x="940" y="1050"/>
                      <a:pt x="939" y="1050"/>
                    </a:cubicBezTo>
                    <a:close/>
                    <a:moveTo>
                      <a:pt x="975" y="1046"/>
                    </a:moveTo>
                    <a:cubicBezTo>
                      <a:pt x="970" y="1046"/>
                      <a:pt x="965" y="1042"/>
                      <a:pt x="964" y="1037"/>
                    </a:cubicBezTo>
                    <a:cubicBezTo>
                      <a:pt x="963" y="1031"/>
                      <a:pt x="966" y="1025"/>
                      <a:pt x="972" y="1023"/>
                    </a:cubicBezTo>
                    <a:cubicBezTo>
                      <a:pt x="983" y="1021"/>
                      <a:pt x="993" y="1017"/>
                      <a:pt x="1002" y="1013"/>
                    </a:cubicBezTo>
                    <a:cubicBezTo>
                      <a:pt x="1008" y="1010"/>
                      <a:pt x="1014" y="1013"/>
                      <a:pt x="1017" y="1018"/>
                    </a:cubicBezTo>
                    <a:cubicBezTo>
                      <a:pt x="1020" y="1024"/>
                      <a:pt x="1017" y="1031"/>
                      <a:pt x="1012" y="1033"/>
                    </a:cubicBezTo>
                    <a:cubicBezTo>
                      <a:pt x="1001" y="1039"/>
                      <a:pt x="989" y="1043"/>
                      <a:pt x="978" y="1045"/>
                    </a:cubicBezTo>
                    <a:cubicBezTo>
                      <a:pt x="977" y="1046"/>
                      <a:pt x="976" y="1046"/>
                      <a:pt x="975" y="1046"/>
                    </a:cubicBezTo>
                    <a:close/>
                    <a:moveTo>
                      <a:pt x="876" y="1037"/>
                    </a:moveTo>
                    <a:cubicBezTo>
                      <a:pt x="874" y="1037"/>
                      <a:pt x="873" y="1036"/>
                      <a:pt x="871" y="1036"/>
                    </a:cubicBezTo>
                    <a:cubicBezTo>
                      <a:pt x="868" y="1034"/>
                      <a:pt x="865" y="1033"/>
                      <a:pt x="862" y="1031"/>
                    </a:cubicBezTo>
                    <a:cubicBezTo>
                      <a:pt x="862" y="1031"/>
                      <a:pt x="861" y="1031"/>
                      <a:pt x="840" y="1019"/>
                    </a:cubicBezTo>
                    <a:cubicBezTo>
                      <a:pt x="835" y="1016"/>
                      <a:pt x="833" y="1009"/>
                      <a:pt x="836" y="1004"/>
                    </a:cubicBezTo>
                    <a:cubicBezTo>
                      <a:pt x="839" y="998"/>
                      <a:pt x="845" y="996"/>
                      <a:pt x="851" y="999"/>
                    </a:cubicBezTo>
                    <a:cubicBezTo>
                      <a:pt x="869" y="1009"/>
                      <a:pt x="872" y="1011"/>
                      <a:pt x="872" y="1011"/>
                    </a:cubicBezTo>
                    <a:cubicBezTo>
                      <a:pt x="875" y="1012"/>
                      <a:pt x="878" y="1014"/>
                      <a:pt x="880" y="1015"/>
                    </a:cubicBezTo>
                    <a:cubicBezTo>
                      <a:pt x="886" y="1017"/>
                      <a:pt x="889" y="1024"/>
                      <a:pt x="886" y="1030"/>
                    </a:cubicBezTo>
                    <a:cubicBezTo>
                      <a:pt x="884" y="1034"/>
                      <a:pt x="880" y="1037"/>
                      <a:pt x="876" y="1037"/>
                    </a:cubicBezTo>
                    <a:close/>
                    <a:moveTo>
                      <a:pt x="1036" y="1017"/>
                    </a:moveTo>
                    <a:cubicBezTo>
                      <a:pt x="1032" y="1017"/>
                      <a:pt x="1029" y="1015"/>
                      <a:pt x="1027" y="1012"/>
                    </a:cubicBezTo>
                    <a:cubicBezTo>
                      <a:pt x="1023" y="1007"/>
                      <a:pt x="1024" y="1000"/>
                      <a:pt x="1029" y="996"/>
                    </a:cubicBezTo>
                    <a:cubicBezTo>
                      <a:pt x="1037" y="990"/>
                      <a:pt x="1044" y="983"/>
                      <a:pt x="1051" y="974"/>
                    </a:cubicBezTo>
                    <a:cubicBezTo>
                      <a:pt x="1055" y="970"/>
                      <a:pt x="1062" y="969"/>
                      <a:pt x="1067" y="973"/>
                    </a:cubicBezTo>
                    <a:cubicBezTo>
                      <a:pt x="1072" y="977"/>
                      <a:pt x="1072" y="984"/>
                      <a:pt x="1068" y="989"/>
                    </a:cubicBezTo>
                    <a:cubicBezTo>
                      <a:pt x="1061" y="998"/>
                      <a:pt x="1052" y="1007"/>
                      <a:pt x="1042" y="1014"/>
                    </a:cubicBezTo>
                    <a:cubicBezTo>
                      <a:pt x="1040" y="1016"/>
                      <a:pt x="1038" y="1017"/>
                      <a:pt x="1036" y="1017"/>
                    </a:cubicBezTo>
                    <a:close/>
                    <a:moveTo>
                      <a:pt x="816" y="1004"/>
                    </a:moveTo>
                    <a:cubicBezTo>
                      <a:pt x="814" y="1004"/>
                      <a:pt x="812" y="1004"/>
                      <a:pt x="810" y="1003"/>
                    </a:cubicBezTo>
                    <a:cubicBezTo>
                      <a:pt x="780" y="986"/>
                      <a:pt x="780" y="986"/>
                      <a:pt x="780" y="986"/>
                    </a:cubicBezTo>
                    <a:cubicBezTo>
                      <a:pt x="775" y="983"/>
                      <a:pt x="773" y="977"/>
                      <a:pt x="776" y="971"/>
                    </a:cubicBezTo>
                    <a:cubicBezTo>
                      <a:pt x="779" y="966"/>
                      <a:pt x="786" y="964"/>
                      <a:pt x="791" y="967"/>
                    </a:cubicBezTo>
                    <a:cubicBezTo>
                      <a:pt x="821" y="983"/>
                      <a:pt x="821" y="983"/>
                      <a:pt x="821" y="983"/>
                    </a:cubicBezTo>
                    <a:cubicBezTo>
                      <a:pt x="827" y="986"/>
                      <a:pt x="829" y="993"/>
                      <a:pt x="826" y="998"/>
                    </a:cubicBezTo>
                    <a:cubicBezTo>
                      <a:pt x="824" y="1002"/>
                      <a:pt x="820" y="1004"/>
                      <a:pt x="816" y="1004"/>
                    </a:cubicBezTo>
                    <a:close/>
                    <a:moveTo>
                      <a:pt x="756" y="972"/>
                    </a:moveTo>
                    <a:cubicBezTo>
                      <a:pt x="754" y="972"/>
                      <a:pt x="752" y="971"/>
                      <a:pt x="751" y="970"/>
                    </a:cubicBezTo>
                    <a:cubicBezTo>
                      <a:pt x="721" y="954"/>
                      <a:pt x="721" y="954"/>
                      <a:pt x="721" y="954"/>
                    </a:cubicBezTo>
                    <a:cubicBezTo>
                      <a:pt x="715" y="951"/>
                      <a:pt x="713" y="944"/>
                      <a:pt x="716" y="938"/>
                    </a:cubicBezTo>
                    <a:cubicBezTo>
                      <a:pt x="719" y="933"/>
                      <a:pt x="726" y="931"/>
                      <a:pt x="732" y="934"/>
                    </a:cubicBezTo>
                    <a:cubicBezTo>
                      <a:pt x="762" y="950"/>
                      <a:pt x="762" y="950"/>
                      <a:pt x="762" y="950"/>
                    </a:cubicBezTo>
                    <a:cubicBezTo>
                      <a:pt x="767" y="953"/>
                      <a:pt x="769" y="960"/>
                      <a:pt x="766" y="966"/>
                    </a:cubicBezTo>
                    <a:cubicBezTo>
                      <a:pt x="764" y="969"/>
                      <a:pt x="760" y="972"/>
                      <a:pt x="756" y="972"/>
                    </a:cubicBezTo>
                    <a:close/>
                    <a:moveTo>
                      <a:pt x="1078" y="965"/>
                    </a:moveTo>
                    <a:cubicBezTo>
                      <a:pt x="1077" y="965"/>
                      <a:pt x="1075" y="964"/>
                      <a:pt x="1073" y="964"/>
                    </a:cubicBezTo>
                    <a:cubicBezTo>
                      <a:pt x="1068" y="961"/>
                      <a:pt x="1065" y="954"/>
                      <a:pt x="1068" y="948"/>
                    </a:cubicBezTo>
                    <a:cubicBezTo>
                      <a:pt x="1073" y="939"/>
                      <a:pt x="1077" y="929"/>
                      <a:pt x="1080" y="919"/>
                    </a:cubicBezTo>
                    <a:cubicBezTo>
                      <a:pt x="1081" y="913"/>
                      <a:pt x="1088" y="910"/>
                      <a:pt x="1094" y="911"/>
                    </a:cubicBezTo>
                    <a:cubicBezTo>
                      <a:pt x="1100" y="913"/>
                      <a:pt x="1103" y="919"/>
                      <a:pt x="1102" y="925"/>
                    </a:cubicBezTo>
                    <a:cubicBezTo>
                      <a:pt x="1098" y="937"/>
                      <a:pt x="1094" y="948"/>
                      <a:pt x="1088" y="959"/>
                    </a:cubicBezTo>
                    <a:cubicBezTo>
                      <a:pt x="1086" y="963"/>
                      <a:pt x="1082" y="965"/>
                      <a:pt x="1078" y="965"/>
                    </a:cubicBezTo>
                    <a:close/>
                    <a:moveTo>
                      <a:pt x="697" y="939"/>
                    </a:moveTo>
                    <a:cubicBezTo>
                      <a:pt x="695" y="939"/>
                      <a:pt x="693" y="938"/>
                      <a:pt x="691" y="937"/>
                    </a:cubicBezTo>
                    <a:cubicBezTo>
                      <a:pt x="661" y="921"/>
                      <a:pt x="661" y="921"/>
                      <a:pt x="661" y="921"/>
                    </a:cubicBezTo>
                    <a:cubicBezTo>
                      <a:pt x="656" y="918"/>
                      <a:pt x="654" y="911"/>
                      <a:pt x="657" y="906"/>
                    </a:cubicBezTo>
                    <a:cubicBezTo>
                      <a:pt x="660" y="900"/>
                      <a:pt x="667" y="898"/>
                      <a:pt x="672" y="901"/>
                    </a:cubicBezTo>
                    <a:cubicBezTo>
                      <a:pt x="702" y="918"/>
                      <a:pt x="702" y="918"/>
                      <a:pt x="702" y="918"/>
                    </a:cubicBezTo>
                    <a:cubicBezTo>
                      <a:pt x="708" y="921"/>
                      <a:pt x="710" y="927"/>
                      <a:pt x="707" y="933"/>
                    </a:cubicBezTo>
                    <a:cubicBezTo>
                      <a:pt x="704" y="937"/>
                      <a:pt x="701" y="939"/>
                      <a:pt x="697" y="939"/>
                    </a:cubicBezTo>
                    <a:close/>
                    <a:moveTo>
                      <a:pt x="637" y="906"/>
                    </a:moveTo>
                    <a:cubicBezTo>
                      <a:pt x="635" y="906"/>
                      <a:pt x="633" y="906"/>
                      <a:pt x="632" y="905"/>
                    </a:cubicBezTo>
                    <a:cubicBezTo>
                      <a:pt x="602" y="888"/>
                      <a:pt x="602" y="888"/>
                      <a:pt x="602" y="888"/>
                    </a:cubicBezTo>
                    <a:cubicBezTo>
                      <a:pt x="596" y="885"/>
                      <a:pt x="594" y="878"/>
                      <a:pt x="598" y="873"/>
                    </a:cubicBezTo>
                    <a:cubicBezTo>
                      <a:pt x="601" y="867"/>
                      <a:pt x="607" y="865"/>
                      <a:pt x="613" y="868"/>
                    </a:cubicBezTo>
                    <a:cubicBezTo>
                      <a:pt x="643" y="885"/>
                      <a:pt x="643" y="885"/>
                      <a:pt x="643" y="885"/>
                    </a:cubicBezTo>
                    <a:cubicBezTo>
                      <a:pt x="648" y="888"/>
                      <a:pt x="650" y="895"/>
                      <a:pt x="647" y="900"/>
                    </a:cubicBezTo>
                    <a:cubicBezTo>
                      <a:pt x="645" y="904"/>
                      <a:pt x="641" y="906"/>
                      <a:pt x="637" y="906"/>
                    </a:cubicBezTo>
                    <a:close/>
                    <a:moveTo>
                      <a:pt x="1096" y="900"/>
                    </a:moveTo>
                    <a:cubicBezTo>
                      <a:pt x="1096" y="900"/>
                      <a:pt x="1095" y="900"/>
                      <a:pt x="1095" y="900"/>
                    </a:cubicBezTo>
                    <a:cubicBezTo>
                      <a:pt x="1089" y="900"/>
                      <a:pt x="1084" y="894"/>
                      <a:pt x="1084" y="888"/>
                    </a:cubicBezTo>
                    <a:cubicBezTo>
                      <a:pt x="1085" y="886"/>
                      <a:pt x="1085" y="883"/>
                      <a:pt x="1085" y="881"/>
                    </a:cubicBezTo>
                    <a:cubicBezTo>
                      <a:pt x="1085" y="873"/>
                      <a:pt x="1084" y="865"/>
                      <a:pt x="1083" y="857"/>
                    </a:cubicBezTo>
                    <a:cubicBezTo>
                      <a:pt x="1082" y="851"/>
                      <a:pt x="1086" y="845"/>
                      <a:pt x="1092" y="844"/>
                    </a:cubicBezTo>
                    <a:cubicBezTo>
                      <a:pt x="1098" y="843"/>
                      <a:pt x="1104" y="847"/>
                      <a:pt x="1105" y="853"/>
                    </a:cubicBezTo>
                    <a:cubicBezTo>
                      <a:pt x="1107" y="862"/>
                      <a:pt x="1107" y="872"/>
                      <a:pt x="1107" y="881"/>
                    </a:cubicBezTo>
                    <a:cubicBezTo>
                      <a:pt x="1107" y="884"/>
                      <a:pt x="1107" y="887"/>
                      <a:pt x="1107" y="889"/>
                    </a:cubicBezTo>
                    <a:cubicBezTo>
                      <a:pt x="1107" y="895"/>
                      <a:pt x="1102" y="900"/>
                      <a:pt x="1096" y="900"/>
                    </a:cubicBezTo>
                    <a:close/>
                    <a:moveTo>
                      <a:pt x="578" y="873"/>
                    </a:moveTo>
                    <a:cubicBezTo>
                      <a:pt x="576" y="873"/>
                      <a:pt x="574" y="873"/>
                      <a:pt x="572" y="872"/>
                    </a:cubicBezTo>
                    <a:cubicBezTo>
                      <a:pt x="543" y="856"/>
                      <a:pt x="543" y="856"/>
                      <a:pt x="543" y="856"/>
                    </a:cubicBezTo>
                    <a:cubicBezTo>
                      <a:pt x="537" y="853"/>
                      <a:pt x="535" y="846"/>
                      <a:pt x="538" y="840"/>
                    </a:cubicBezTo>
                    <a:cubicBezTo>
                      <a:pt x="541" y="835"/>
                      <a:pt x="548" y="833"/>
                      <a:pt x="553" y="836"/>
                    </a:cubicBezTo>
                    <a:cubicBezTo>
                      <a:pt x="583" y="852"/>
                      <a:pt x="583" y="852"/>
                      <a:pt x="583" y="852"/>
                    </a:cubicBezTo>
                    <a:cubicBezTo>
                      <a:pt x="589" y="855"/>
                      <a:pt x="591" y="862"/>
                      <a:pt x="588" y="867"/>
                    </a:cubicBezTo>
                    <a:cubicBezTo>
                      <a:pt x="586" y="871"/>
                      <a:pt x="582" y="873"/>
                      <a:pt x="578" y="873"/>
                    </a:cubicBezTo>
                    <a:close/>
                    <a:moveTo>
                      <a:pt x="518" y="841"/>
                    </a:moveTo>
                    <a:cubicBezTo>
                      <a:pt x="516" y="841"/>
                      <a:pt x="515" y="840"/>
                      <a:pt x="513" y="839"/>
                    </a:cubicBezTo>
                    <a:cubicBezTo>
                      <a:pt x="483" y="823"/>
                      <a:pt x="483" y="823"/>
                      <a:pt x="483" y="823"/>
                    </a:cubicBezTo>
                    <a:cubicBezTo>
                      <a:pt x="478" y="820"/>
                      <a:pt x="476" y="813"/>
                      <a:pt x="479" y="807"/>
                    </a:cubicBezTo>
                    <a:cubicBezTo>
                      <a:pt x="482" y="802"/>
                      <a:pt x="489" y="800"/>
                      <a:pt x="494" y="803"/>
                    </a:cubicBezTo>
                    <a:cubicBezTo>
                      <a:pt x="524" y="819"/>
                      <a:pt x="524" y="819"/>
                      <a:pt x="524" y="819"/>
                    </a:cubicBezTo>
                    <a:cubicBezTo>
                      <a:pt x="529" y="822"/>
                      <a:pt x="531" y="829"/>
                      <a:pt x="528" y="835"/>
                    </a:cubicBezTo>
                    <a:cubicBezTo>
                      <a:pt x="526" y="839"/>
                      <a:pt x="522" y="841"/>
                      <a:pt x="518" y="841"/>
                    </a:cubicBezTo>
                    <a:close/>
                    <a:moveTo>
                      <a:pt x="1085" y="834"/>
                    </a:moveTo>
                    <a:cubicBezTo>
                      <a:pt x="1080" y="834"/>
                      <a:pt x="1076" y="831"/>
                      <a:pt x="1074" y="827"/>
                    </a:cubicBezTo>
                    <a:cubicBezTo>
                      <a:pt x="1070" y="817"/>
                      <a:pt x="1065" y="808"/>
                      <a:pt x="1059" y="799"/>
                    </a:cubicBezTo>
                    <a:cubicBezTo>
                      <a:pt x="1056" y="794"/>
                      <a:pt x="1057" y="787"/>
                      <a:pt x="1062" y="783"/>
                    </a:cubicBezTo>
                    <a:cubicBezTo>
                      <a:pt x="1068" y="780"/>
                      <a:pt x="1075" y="781"/>
                      <a:pt x="1078" y="786"/>
                    </a:cubicBezTo>
                    <a:cubicBezTo>
                      <a:pt x="1085" y="796"/>
                      <a:pt x="1091" y="807"/>
                      <a:pt x="1095" y="818"/>
                    </a:cubicBezTo>
                    <a:cubicBezTo>
                      <a:pt x="1098" y="824"/>
                      <a:pt x="1095" y="831"/>
                      <a:pt x="1089" y="833"/>
                    </a:cubicBezTo>
                    <a:cubicBezTo>
                      <a:pt x="1088" y="834"/>
                      <a:pt x="1086" y="834"/>
                      <a:pt x="1085" y="834"/>
                    </a:cubicBezTo>
                    <a:close/>
                    <a:moveTo>
                      <a:pt x="459" y="808"/>
                    </a:moveTo>
                    <a:cubicBezTo>
                      <a:pt x="457" y="808"/>
                      <a:pt x="455" y="807"/>
                      <a:pt x="453" y="806"/>
                    </a:cubicBezTo>
                    <a:cubicBezTo>
                      <a:pt x="424" y="790"/>
                      <a:pt x="424" y="790"/>
                      <a:pt x="424" y="790"/>
                    </a:cubicBezTo>
                    <a:cubicBezTo>
                      <a:pt x="418" y="787"/>
                      <a:pt x="416" y="780"/>
                      <a:pt x="419" y="775"/>
                    </a:cubicBezTo>
                    <a:cubicBezTo>
                      <a:pt x="422" y="769"/>
                      <a:pt x="429" y="767"/>
                      <a:pt x="435" y="770"/>
                    </a:cubicBezTo>
                    <a:cubicBezTo>
                      <a:pt x="464" y="787"/>
                      <a:pt x="464" y="787"/>
                      <a:pt x="464" y="787"/>
                    </a:cubicBezTo>
                    <a:cubicBezTo>
                      <a:pt x="470" y="790"/>
                      <a:pt x="472" y="797"/>
                      <a:pt x="469" y="802"/>
                    </a:cubicBezTo>
                    <a:cubicBezTo>
                      <a:pt x="467" y="806"/>
                      <a:pt x="463" y="808"/>
                      <a:pt x="459" y="808"/>
                    </a:cubicBezTo>
                    <a:close/>
                    <a:moveTo>
                      <a:pt x="1050" y="776"/>
                    </a:moveTo>
                    <a:cubicBezTo>
                      <a:pt x="1046" y="776"/>
                      <a:pt x="1042" y="774"/>
                      <a:pt x="1040" y="771"/>
                    </a:cubicBezTo>
                    <a:cubicBezTo>
                      <a:pt x="1021" y="743"/>
                      <a:pt x="1021" y="743"/>
                      <a:pt x="1021" y="743"/>
                    </a:cubicBezTo>
                    <a:cubicBezTo>
                      <a:pt x="1017" y="738"/>
                      <a:pt x="1019" y="731"/>
                      <a:pt x="1024" y="728"/>
                    </a:cubicBezTo>
                    <a:cubicBezTo>
                      <a:pt x="1029" y="724"/>
                      <a:pt x="1036" y="725"/>
                      <a:pt x="1040" y="731"/>
                    </a:cubicBezTo>
                    <a:cubicBezTo>
                      <a:pt x="1059" y="758"/>
                      <a:pt x="1059" y="758"/>
                      <a:pt x="1059" y="758"/>
                    </a:cubicBezTo>
                    <a:cubicBezTo>
                      <a:pt x="1062" y="764"/>
                      <a:pt x="1061" y="771"/>
                      <a:pt x="1056" y="774"/>
                    </a:cubicBezTo>
                    <a:cubicBezTo>
                      <a:pt x="1054" y="775"/>
                      <a:pt x="1052" y="776"/>
                      <a:pt x="1050" y="776"/>
                    </a:cubicBezTo>
                    <a:close/>
                    <a:moveTo>
                      <a:pt x="399" y="775"/>
                    </a:moveTo>
                    <a:cubicBezTo>
                      <a:pt x="398" y="775"/>
                      <a:pt x="396" y="775"/>
                      <a:pt x="394" y="774"/>
                    </a:cubicBezTo>
                    <a:cubicBezTo>
                      <a:pt x="364" y="757"/>
                      <a:pt x="364" y="757"/>
                      <a:pt x="364" y="757"/>
                    </a:cubicBezTo>
                    <a:cubicBezTo>
                      <a:pt x="359" y="754"/>
                      <a:pt x="357" y="747"/>
                      <a:pt x="360" y="742"/>
                    </a:cubicBezTo>
                    <a:cubicBezTo>
                      <a:pt x="363" y="736"/>
                      <a:pt x="370" y="734"/>
                      <a:pt x="375" y="738"/>
                    </a:cubicBezTo>
                    <a:cubicBezTo>
                      <a:pt x="405" y="754"/>
                      <a:pt x="405" y="754"/>
                      <a:pt x="405" y="754"/>
                    </a:cubicBezTo>
                    <a:cubicBezTo>
                      <a:pt x="410" y="757"/>
                      <a:pt x="412" y="764"/>
                      <a:pt x="409" y="769"/>
                    </a:cubicBezTo>
                    <a:cubicBezTo>
                      <a:pt x="407" y="773"/>
                      <a:pt x="403" y="775"/>
                      <a:pt x="399" y="775"/>
                    </a:cubicBezTo>
                    <a:close/>
                    <a:moveTo>
                      <a:pt x="340" y="742"/>
                    </a:moveTo>
                    <a:cubicBezTo>
                      <a:pt x="338" y="742"/>
                      <a:pt x="336" y="742"/>
                      <a:pt x="335" y="741"/>
                    </a:cubicBezTo>
                    <a:cubicBezTo>
                      <a:pt x="305" y="725"/>
                      <a:pt x="305" y="725"/>
                      <a:pt x="305" y="725"/>
                    </a:cubicBezTo>
                    <a:cubicBezTo>
                      <a:pt x="299" y="722"/>
                      <a:pt x="297" y="715"/>
                      <a:pt x="300" y="709"/>
                    </a:cubicBezTo>
                    <a:cubicBezTo>
                      <a:pt x="303" y="704"/>
                      <a:pt x="310" y="702"/>
                      <a:pt x="316" y="705"/>
                    </a:cubicBezTo>
                    <a:cubicBezTo>
                      <a:pt x="345" y="721"/>
                      <a:pt x="345" y="721"/>
                      <a:pt x="345" y="721"/>
                    </a:cubicBezTo>
                    <a:cubicBezTo>
                      <a:pt x="351" y="724"/>
                      <a:pt x="353" y="731"/>
                      <a:pt x="350" y="737"/>
                    </a:cubicBezTo>
                    <a:cubicBezTo>
                      <a:pt x="348" y="740"/>
                      <a:pt x="344" y="742"/>
                      <a:pt x="340" y="742"/>
                    </a:cubicBezTo>
                    <a:close/>
                    <a:moveTo>
                      <a:pt x="1011" y="720"/>
                    </a:moveTo>
                    <a:cubicBezTo>
                      <a:pt x="1007" y="720"/>
                      <a:pt x="1004" y="719"/>
                      <a:pt x="1002" y="716"/>
                    </a:cubicBezTo>
                    <a:cubicBezTo>
                      <a:pt x="982" y="688"/>
                      <a:pt x="982" y="688"/>
                      <a:pt x="982" y="688"/>
                    </a:cubicBezTo>
                    <a:cubicBezTo>
                      <a:pt x="979" y="683"/>
                      <a:pt x="980" y="676"/>
                      <a:pt x="985" y="672"/>
                    </a:cubicBezTo>
                    <a:cubicBezTo>
                      <a:pt x="990" y="668"/>
                      <a:pt x="998" y="670"/>
                      <a:pt x="1001" y="675"/>
                    </a:cubicBezTo>
                    <a:cubicBezTo>
                      <a:pt x="1020" y="703"/>
                      <a:pt x="1020" y="703"/>
                      <a:pt x="1020" y="703"/>
                    </a:cubicBezTo>
                    <a:cubicBezTo>
                      <a:pt x="1024" y="708"/>
                      <a:pt x="1023" y="715"/>
                      <a:pt x="1017" y="718"/>
                    </a:cubicBezTo>
                    <a:cubicBezTo>
                      <a:pt x="1015" y="720"/>
                      <a:pt x="1013" y="720"/>
                      <a:pt x="1011" y="720"/>
                    </a:cubicBezTo>
                    <a:close/>
                    <a:moveTo>
                      <a:pt x="281" y="710"/>
                    </a:moveTo>
                    <a:cubicBezTo>
                      <a:pt x="279" y="710"/>
                      <a:pt x="277" y="709"/>
                      <a:pt x="275" y="708"/>
                    </a:cubicBezTo>
                    <a:cubicBezTo>
                      <a:pt x="245" y="692"/>
                      <a:pt x="245" y="692"/>
                      <a:pt x="245" y="692"/>
                    </a:cubicBezTo>
                    <a:cubicBezTo>
                      <a:pt x="240" y="689"/>
                      <a:pt x="238" y="682"/>
                      <a:pt x="241" y="676"/>
                    </a:cubicBezTo>
                    <a:cubicBezTo>
                      <a:pt x="244" y="671"/>
                      <a:pt x="251" y="669"/>
                      <a:pt x="256" y="672"/>
                    </a:cubicBezTo>
                    <a:cubicBezTo>
                      <a:pt x="286" y="688"/>
                      <a:pt x="286" y="688"/>
                      <a:pt x="286" y="688"/>
                    </a:cubicBezTo>
                    <a:cubicBezTo>
                      <a:pt x="292" y="691"/>
                      <a:pt x="294" y="698"/>
                      <a:pt x="291" y="704"/>
                    </a:cubicBezTo>
                    <a:cubicBezTo>
                      <a:pt x="288" y="708"/>
                      <a:pt x="285" y="710"/>
                      <a:pt x="281" y="710"/>
                    </a:cubicBezTo>
                    <a:close/>
                    <a:moveTo>
                      <a:pt x="221" y="677"/>
                    </a:moveTo>
                    <a:cubicBezTo>
                      <a:pt x="219" y="677"/>
                      <a:pt x="217" y="676"/>
                      <a:pt x="216" y="676"/>
                    </a:cubicBezTo>
                    <a:cubicBezTo>
                      <a:pt x="186" y="659"/>
                      <a:pt x="186" y="659"/>
                      <a:pt x="186" y="659"/>
                    </a:cubicBezTo>
                    <a:cubicBezTo>
                      <a:pt x="181" y="656"/>
                      <a:pt x="179" y="649"/>
                      <a:pt x="182" y="644"/>
                    </a:cubicBezTo>
                    <a:cubicBezTo>
                      <a:pt x="185" y="638"/>
                      <a:pt x="191" y="636"/>
                      <a:pt x="197" y="639"/>
                    </a:cubicBezTo>
                    <a:cubicBezTo>
                      <a:pt x="227" y="656"/>
                      <a:pt x="227" y="656"/>
                      <a:pt x="227" y="656"/>
                    </a:cubicBezTo>
                    <a:cubicBezTo>
                      <a:pt x="232" y="659"/>
                      <a:pt x="234" y="666"/>
                      <a:pt x="231" y="671"/>
                    </a:cubicBezTo>
                    <a:cubicBezTo>
                      <a:pt x="229" y="675"/>
                      <a:pt x="225" y="677"/>
                      <a:pt x="221" y="677"/>
                    </a:cubicBezTo>
                    <a:close/>
                    <a:moveTo>
                      <a:pt x="973" y="665"/>
                    </a:moveTo>
                    <a:cubicBezTo>
                      <a:pt x="969" y="665"/>
                      <a:pt x="965" y="663"/>
                      <a:pt x="963" y="660"/>
                    </a:cubicBezTo>
                    <a:cubicBezTo>
                      <a:pt x="944" y="632"/>
                      <a:pt x="944" y="632"/>
                      <a:pt x="944" y="632"/>
                    </a:cubicBezTo>
                    <a:cubicBezTo>
                      <a:pt x="940" y="627"/>
                      <a:pt x="942" y="620"/>
                      <a:pt x="947" y="616"/>
                    </a:cubicBezTo>
                    <a:cubicBezTo>
                      <a:pt x="952" y="613"/>
                      <a:pt x="959" y="614"/>
                      <a:pt x="963" y="619"/>
                    </a:cubicBezTo>
                    <a:cubicBezTo>
                      <a:pt x="982" y="647"/>
                      <a:pt x="982" y="647"/>
                      <a:pt x="982" y="647"/>
                    </a:cubicBezTo>
                    <a:cubicBezTo>
                      <a:pt x="985" y="652"/>
                      <a:pt x="984" y="659"/>
                      <a:pt x="979" y="663"/>
                    </a:cubicBezTo>
                    <a:cubicBezTo>
                      <a:pt x="977" y="664"/>
                      <a:pt x="975" y="665"/>
                      <a:pt x="973" y="665"/>
                    </a:cubicBezTo>
                    <a:close/>
                    <a:moveTo>
                      <a:pt x="162" y="644"/>
                    </a:moveTo>
                    <a:cubicBezTo>
                      <a:pt x="160" y="644"/>
                      <a:pt x="158" y="644"/>
                      <a:pt x="156" y="643"/>
                    </a:cubicBezTo>
                    <a:cubicBezTo>
                      <a:pt x="127" y="626"/>
                      <a:pt x="127" y="626"/>
                      <a:pt x="127" y="626"/>
                    </a:cubicBezTo>
                    <a:cubicBezTo>
                      <a:pt x="121" y="623"/>
                      <a:pt x="119" y="616"/>
                      <a:pt x="122" y="611"/>
                    </a:cubicBezTo>
                    <a:cubicBezTo>
                      <a:pt x="125" y="605"/>
                      <a:pt x="132" y="604"/>
                      <a:pt x="138" y="607"/>
                    </a:cubicBezTo>
                    <a:cubicBezTo>
                      <a:pt x="167" y="623"/>
                      <a:pt x="167" y="623"/>
                      <a:pt x="167" y="623"/>
                    </a:cubicBezTo>
                    <a:cubicBezTo>
                      <a:pt x="173" y="626"/>
                      <a:pt x="175" y="633"/>
                      <a:pt x="172" y="638"/>
                    </a:cubicBezTo>
                    <a:cubicBezTo>
                      <a:pt x="170" y="642"/>
                      <a:pt x="166" y="644"/>
                      <a:pt x="162" y="644"/>
                    </a:cubicBezTo>
                    <a:close/>
                    <a:moveTo>
                      <a:pt x="102" y="611"/>
                    </a:moveTo>
                    <a:cubicBezTo>
                      <a:pt x="100" y="611"/>
                      <a:pt x="99" y="611"/>
                      <a:pt x="97" y="610"/>
                    </a:cubicBezTo>
                    <a:cubicBezTo>
                      <a:pt x="67" y="594"/>
                      <a:pt x="67" y="594"/>
                      <a:pt x="67" y="594"/>
                    </a:cubicBezTo>
                    <a:cubicBezTo>
                      <a:pt x="62" y="591"/>
                      <a:pt x="60" y="584"/>
                      <a:pt x="63" y="578"/>
                    </a:cubicBezTo>
                    <a:cubicBezTo>
                      <a:pt x="66" y="573"/>
                      <a:pt x="73" y="571"/>
                      <a:pt x="78" y="574"/>
                    </a:cubicBezTo>
                    <a:cubicBezTo>
                      <a:pt x="108" y="590"/>
                      <a:pt x="108" y="590"/>
                      <a:pt x="108" y="590"/>
                    </a:cubicBezTo>
                    <a:cubicBezTo>
                      <a:pt x="113" y="593"/>
                      <a:pt x="115" y="600"/>
                      <a:pt x="112" y="606"/>
                    </a:cubicBezTo>
                    <a:cubicBezTo>
                      <a:pt x="110" y="609"/>
                      <a:pt x="106" y="611"/>
                      <a:pt x="102" y="611"/>
                    </a:cubicBezTo>
                    <a:close/>
                    <a:moveTo>
                      <a:pt x="934" y="609"/>
                    </a:moveTo>
                    <a:cubicBezTo>
                      <a:pt x="930" y="609"/>
                      <a:pt x="927" y="607"/>
                      <a:pt x="925" y="604"/>
                    </a:cubicBezTo>
                    <a:cubicBezTo>
                      <a:pt x="905" y="576"/>
                      <a:pt x="905" y="576"/>
                      <a:pt x="905" y="576"/>
                    </a:cubicBezTo>
                    <a:cubicBezTo>
                      <a:pt x="902" y="571"/>
                      <a:pt x="903" y="564"/>
                      <a:pt x="908" y="561"/>
                    </a:cubicBezTo>
                    <a:cubicBezTo>
                      <a:pt x="913" y="557"/>
                      <a:pt x="921" y="558"/>
                      <a:pt x="924" y="563"/>
                    </a:cubicBezTo>
                    <a:cubicBezTo>
                      <a:pt x="943" y="591"/>
                      <a:pt x="943" y="591"/>
                      <a:pt x="943" y="591"/>
                    </a:cubicBezTo>
                    <a:cubicBezTo>
                      <a:pt x="947" y="596"/>
                      <a:pt x="946" y="604"/>
                      <a:pt x="940" y="607"/>
                    </a:cubicBezTo>
                    <a:cubicBezTo>
                      <a:pt x="938" y="608"/>
                      <a:pt x="936" y="609"/>
                      <a:pt x="934" y="609"/>
                    </a:cubicBezTo>
                    <a:close/>
                    <a:moveTo>
                      <a:pt x="43" y="579"/>
                    </a:moveTo>
                    <a:cubicBezTo>
                      <a:pt x="41" y="579"/>
                      <a:pt x="39" y="578"/>
                      <a:pt x="37" y="577"/>
                    </a:cubicBezTo>
                    <a:cubicBezTo>
                      <a:pt x="8" y="561"/>
                      <a:pt x="8" y="561"/>
                      <a:pt x="8" y="561"/>
                    </a:cubicBezTo>
                    <a:cubicBezTo>
                      <a:pt x="2" y="558"/>
                      <a:pt x="0" y="551"/>
                      <a:pt x="3" y="545"/>
                    </a:cubicBezTo>
                    <a:cubicBezTo>
                      <a:pt x="6" y="540"/>
                      <a:pt x="13" y="538"/>
                      <a:pt x="19" y="541"/>
                    </a:cubicBezTo>
                    <a:cubicBezTo>
                      <a:pt x="48" y="557"/>
                      <a:pt x="48" y="557"/>
                      <a:pt x="48" y="557"/>
                    </a:cubicBezTo>
                    <a:cubicBezTo>
                      <a:pt x="54" y="560"/>
                      <a:pt x="56" y="567"/>
                      <a:pt x="53" y="573"/>
                    </a:cubicBezTo>
                    <a:cubicBezTo>
                      <a:pt x="51" y="576"/>
                      <a:pt x="47" y="579"/>
                      <a:pt x="43" y="579"/>
                    </a:cubicBezTo>
                    <a:close/>
                    <a:moveTo>
                      <a:pt x="895" y="553"/>
                    </a:moveTo>
                    <a:cubicBezTo>
                      <a:pt x="892" y="553"/>
                      <a:pt x="888" y="552"/>
                      <a:pt x="886" y="549"/>
                    </a:cubicBezTo>
                    <a:cubicBezTo>
                      <a:pt x="867" y="521"/>
                      <a:pt x="867" y="521"/>
                      <a:pt x="867" y="521"/>
                    </a:cubicBezTo>
                    <a:cubicBezTo>
                      <a:pt x="863" y="516"/>
                      <a:pt x="865" y="508"/>
                      <a:pt x="870" y="505"/>
                    </a:cubicBezTo>
                    <a:cubicBezTo>
                      <a:pt x="875" y="501"/>
                      <a:pt x="882" y="503"/>
                      <a:pt x="886" y="508"/>
                    </a:cubicBezTo>
                    <a:cubicBezTo>
                      <a:pt x="905" y="536"/>
                      <a:pt x="905" y="536"/>
                      <a:pt x="905" y="536"/>
                    </a:cubicBezTo>
                    <a:cubicBezTo>
                      <a:pt x="908" y="541"/>
                      <a:pt x="907" y="548"/>
                      <a:pt x="902" y="551"/>
                    </a:cubicBezTo>
                    <a:cubicBezTo>
                      <a:pt x="900" y="553"/>
                      <a:pt x="898" y="553"/>
                      <a:pt x="895" y="553"/>
                    </a:cubicBezTo>
                    <a:close/>
                    <a:moveTo>
                      <a:pt x="857" y="498"/>
                    </a:moveTo>
                    <a:cubicBezTo>
                      <a:pt x="853" y="498"/>
                      <a:pt x="850" y="496"/>
                      <a:pt x="848" y="493"/>
                    </a:cubicBezTo>
                    <a:cubicBezTo>
                      <a:pt x="828" y="465"/>
                      <a:pt x="828" y="465"/>
                      <a:pt x="828" y="465"/>
                    </a:cubicBezTo>
                    <a:cubicBezTo>
                      <a:pt x="825" y="460"/>
                      <a:pt x="826" y="453"/>
                      <a:pt x="831" y="449"/>
                    </a:cubicBezTo>
                    <a:cubicBezTo>
                      <a:pt x="836" y="446"/>
                      <a:pt x="843" y="447"/>
                      <a:pt x="847" y="452"/>
                    </a:cubicBezTo>
                    <a:cubicBezTo>
                      <a:pt x="866" y="480"/>
                      <a:pt x="866" y="480"/>
                      <a:pt x="866" y="480"/>
                    </a:cubicBezTo>
                    <a:cubicBezTo>
                      <a:pt x="870" y="485"/>
                      <a:pt x="869" y="492"/>
                      <a:pt x="863" y="496"/>
                    </a:cubicBezTo>
                    <a:cubicBezTo>
                      <a:pt x="861" y="497"/>
                      <a:pt x="859" y="498"/>
                      <a:pt x="857" y="498"/>
                    </a:cubicBezTo>
                    <a:close/>
                    <a:moveTo>
                      <a:pt x="818" y="442"/>
                    </a:moveTo>
                    <a:cubicBezTo>
                      <a:pt x="815" y="442"/>
                      <a:pt x="811" y="440"/>
                      <a:pt x="809" y="437"/>
                    </a:cubicBezTo>
                    <a:cubicBezTo>
                      <a:pt x="790" y="409"/>
                      <a:pt x="790" y="409"/>
                      <a:pt x="790" y="409"/>
                    </a:cubicBezTo>
                    <a:cubicBezTo>
                      <a:pt x="786" y="404"/>
                      <a:pt x="788" y="397"/>
                      <a:pt x="793" y="394"/>
                    </a:cubicBezTo>
                    <a:cubicBezTo>
                      <a:pt x="798" y="390"/>
                      <a:pt x="805" y="391"/>
                      <a:pt x="809" y="396"/>
                    </a:cubicBezTo>
                    <a:cubicBezTo>
                      <a:pt x="828" y="424"/>
                      <a:pt x="828" y="424"/>
                      <a:pt x="828" y="424"/>
                    </a:cubicBezTo>
                    <a:cubicBezTo>
                      <a:pt x="831" y="429"/>
                      <a:pt x="830" y="436"/>
                      <a:pt x="825" y="440"/>
                    </a:cubicBezTo>
                    <a:cubicBezTo>
                      <a:pt x="823" y="441"/>
                      <a:pt x="821" y="442"/>
                      <a:pt x="818" y="442"/>
                    </a:cubicBezTo>
                    <a:close/>
                    <a:moveTo>
                      <a:pt x="780" y="386"/>
                    </a:moveTo>
                    <a:cubicBezTo>
                      <a:pt x="776" y="386"/>
                      <a:pt x="773" y="385"/>
                      <a:pt x="771" y="381"/>
                    </a:cubicBezTo>
                    <a:cubicBezTo>
                      <a:pt x="751" y="354"/>
                      <a:pt x="751" y="354"/>
                      <a:pt x="751" y="354"/>
                    </a:cubicBezTo>
                    <a:cubicBezTo>
                      <a:pt x="748" y="348"/>
                      <a:pt x="749" y="341"/>
                      <a:pt x="754" y="338"/>
                    </a:cubicBezTo>
                    <a:cubicBezTo>
                      <a:pt x="759" y="334"/>
                      <a:pt x="766" y="336"/>
                      <a:pt x="770" y="341"/>
                    </a:cubicBezTo>
                    <a:cubicBezTo>
                      <a:pt x="789" y="369"/>
                      <a:pt x="789" y="369"/>
                      <a:pt x="789" y="369"/>
                    </a:cubicBezTo>
                    <a:cubicBezTo>
                      <a:pt x="793" y="374"/>
                      <a:pt x="792" y="381"/>
                      <a:pt x="786" y="384"/>
                    </a:cubicBezTo>
                    <a:cubicBezTo>
                      <a:pt x="784" y="386"/>
                      <a:pt x="782" y="386"/>
                      <a:pt x="780" y="386"/>
                    </a:cubicBezTo>
                    <a:close/>
                    <a:moveTo>
                      <a:pt x="741" y="331"/>
                    </a:moveTo>
                    <a:cubicBezTo>
                      <a:pt x="738" y="331"/>
                      <a:pt x="734" y="329"/>
                      <a:pt x="732" y="326"/>
                    </a:cubicBezTo>
                    <a:cubicBezTo>
                      <a:pt x="713" y="298"/>
                      <a:pt x="713" y="298"/>
                      <a:pt x="713" y="298"/>
                    </a:cubicBezTo>
                    <a:cubicBezTo>
                      <a:pt x="709" y="293"/>
                      <a:pt x="711" y="286"/>
                      <a:pt x="716" y="282"/>
                    </a:cubicBezTo>
                    <a:cubicBezTo>
                      <a:pt x="721" y="279"/>
                      <a:pt x="728" y="280"/>
                      <a:pt x="732" y="285"/>
                    </a:cubicBezTo>
                    <a:cubicBezTo>
                      <a:pt x="751" y="313"/>
                      <a:pt x="751" y="313"/>
                      <a:pt x="751" y="313"/>
                    </a:cubicBezTo>
                    <a:cubicBezTo>
                      <a:pt x="754" y="318"/>
                      <a:pt x="753" y="325"/>
                      <a:pt x="748" y="329"/>
                    </a:cubicBezTo>
                    <a:cubicBezTo>
                      <a:pt x="746" y="330"/>
                      <a:pt x="744" y="331"/>
                      <a:pt x="741" y="331"/>
                    </a:cubicBezTo>
                    <a:close/>
                    <a:moveTo>
                      <a:pt x="703" y="275"/>
                    </a:moveTo>
                    <a:cubicBezTo>
                      <a:pt x="699" y="275"/>
                      <a:pt x="696" y="273"/>
                      <a:pt x="694" y="270"/>
                    </a:cubicBezTo>
                    <a:cubicBezTo>
                      <a:pt x="674" y="242"/>
                      <a:pt x="674" y="242"/>
                      <a:pt x="674" y="242"/>
                    </a:cubicBezTo>
                    <a:cubicBezTo>
                      <a:pt x="671" y="237"/>
                      <a:pt x="672" y="230"/>
                      <a:pt x="677" y="227"/>
                    </a:cubicBezTo>
                    <a:cubicBezTo>
                      <a:pt x="682" y="223"/>
                      <a:pt x="689" y="224"/>
                      <a:pt x="693" y="229"/>
                    </a:cubicBezTo>
                    <a:cubicBezTo>
                      <a:pt x="712" y="257"/>
                      <a:pt x="712" y="257"/>
                      <a:pt x="712" y="257"/>
                    </a:cubicBezTo>
                    <a:cubicBezTo>
                      <a:pt x="716" y="262"/>
                      <a:pt x="715" y="269"/>
                      <a:pt x="709" y="273"/>
                    </a:cubicBezTo>
                    <a:cubicBezTo>
                      <a:pt x="707" y="274"/>
                      <a:pt x="705" y="275"/>
                      <a:pt x="703" y="275"/>
                    </a:cubicBezTo>
                    <a:close/>
                    <a:moveTo>
                      <a:pt x="664" y="219"/>
                    </a:moveTo>
                    <a:cubicBezTo>
                      <a:pt x="661" y="219"/>
                      <a:pt x="657" y="218"/>
                      <a:pt x="655" y="214"/>
                    </a:cubicBezTo>
                    <a:cubicBezTo>
                      <a:pt x="636" y="187"/>
                      <a:pt x="636" y="187"/>
                      <a:pt x="636" y="187"/>
                    </a:cubicBezTo>
                    <a:cubicBezTo>
                      <a:pt x="632" y="181"/>
                      <a:pt x="634" y="174"/>
                      <a:pt x="639" y="171"/>
                    </a:cubicBezTo>
                    <a:cubicBezTo>
                      <a:pt x="644" y="167"/>
                      <a:pt x="651" y="169"/>
                      <a:pt x="655" y="174"/>
                    </a:cubicBezTo>
                    <a:cubicBezTo>
                      <a:pt x="674" y="202"/>
                      <a:pt x="674" y="202"/>
                      <a:pt x="674" y="202"/>
                    </a:cubicBezTo>
                    <a:cubicBezTo>
                      <a:pt x="677" y="207"/>
                      <a:pt x="676" y="214"/>
                      <a:pt x="671" y="217"/>
                    </a:cubicBezTo>
                    <a:cubicBezTo>
                      <a:pt x="669" y="219"/>
                      <a:pt x="667" y="219"/>
                      <a:pt x="664" y="219"/>
                    </a:cubicBezTo>
                    <a:close/>
                    <a:moveTo>
                      <a:pt x="626" y="164"/>
                    </a:moveTo>
                    <a:cubicBezTo>
                      <a:pt x="622" y="164"/>
                      <a:pt x="619" y="162"/>
                      <a:pt x="617" y="159"/>
                    </a:cubicBezTo>
                    <a:cubicBezTo>
                      <a:pt x="597" y="131"/>
                      <a:pt x="597" y="131"/>
                      <a:pt x="597" y="131"/>
                    </a:cubicBezTo>
                    <a:cubicBezTo>
                      <a:pt x="594" y="126"/>
                      <a:pt x="595" y="119"/>
                      <a:pt x="600" y="115"/>
                    </a:cubicBezTo>
                    <a:cubicBezTo>
                      <a:pt x="605" y="112"/>
                      <a:pt x="612" y="113"/>
                      <a:pt x="616" y="118"/>
                    </a:cubicBezTo>
                    <a:cubicBezTo>
                      <a:pt x="635" y="146"/>
                      <a:pt x="635" y="146"/>
                      <a:pt x="635" y="146"/>
                    </a:cubicBezTo>
                    <a:cubicBezTo>
                      <a:pt x="639" y="151"/>
                      <a:pt x="638" y="158"/>
                      <a:pt x="632" y="162"/>
                    </a:cubicBezTo>
                    <a:cubicBezTo>
                      <a:pt x="630" y="163"/>
                      <a:pt x="628" y="164"/>
                      <a:pt x="626" y="164"/>
                    </a:cubicBezTo>
                    <a:close/>
                    <a:moveTo>
                      <a:pt x="587" y="108"/>
                    </a:moveTo>
                    <a:cubicBezTo>
                      <a:pt x="584" y="108"/>
                      <a:pt x="580" y="106"/>
                      <a:pt x="578" y="103"/>
                    </a:cubicBezTo>
                    <a:cubicBezTo>
                      <a:pt x="559" y="75"/>
                      <a:pt x="559" y="75"/>
                      <a:pt x="559" y="75"/>
                    </a:cubicBezTo>
                    <a:cubicBezTo>
                      <a:pt x="555" y="70"/>
                      <a:pt x="557" y="63"/>
                      <a:pt x="562" y="59"/>
                    </a:cubicBezTo>
                    <a:cubicBezTo>
                      <a:pt x="567" y="56"/>
                      <a:pt x="574" y="57"/>
                      <a:pt x="578" y="62"/>
                    </a:cubicBezTo>
                    <a:cubicBezTo>
                      <a:pt x="597" y="90"/>
                      <a:pt x="597" y="90"/>
                      <a:pt x="597" y="90"/>
                    </a:cubicBezTo>
                    <a:cubicBezTo>
                      <a:pt x="600" y="95"/>
                      <a:pt x="599" y="102"/>
                      <a:pt x="594" y="106"/>
                    </a:cubicBezTo>
                    <a:cubicBezTo>
                      <a:pt x="592" y="107"/>
                      <a:pt x="590" y="108"/>
                      <a:pt x="587" y="108"/>
                    </a:cubicBezTo>
                    <a:close/>
                    <a:moveTo>
                      <a:pt x="549" y="52"/>
                    </a:moveTo>
                    <a:cubicBezTo>
                      <a:pt x="545" y="52"/>
                      <a:pt x="542" y="51"/>
                      <a:pt x="540" y="47"/>
                    </a:cubicBezTo>
                    <a:cubicBezTo>
                      <a:pt x="520" y="20"/>
                      <a:pt x="520" y="20"/>
                      <a:pt x="520" y="20"/>
                    </a:cubicBezTo>
                    <a:cubicBezTo>
                      <a:pt x="517" y="14"/>
                      <a:pt x="518" y="7"/>
                      <a:pt x="523" y="4"/>
                    </a:cubicBezTo>
                    <a:cubicBezTo>
                      <a:pt x="528" y="0"/>
                      <a:pt x="535" y="2"/>
                      <a:pt x="539" y="7"/>
                    </a:cubicBezTo>
                    <a:cubicBezTo>
                      <a:pt x="558" y="35"/>
                      <a:pt x="558" y="35"/>
                      <a:pt x="558" y="35"/>
                    </a:cubicBezTo>
                    <a:cubicBezTo>
                      <a:pt x="562" y="40"/>
                      <a:pt x="561" y="47"/>
                      <a:pt x="555" y="50"/>
                    </a:cubicBezTo>
                    <a:cubicBezTo>
                      <a:pt x="553" y="52"/>
                      <a:pt x="551" y="52"/>
                      <a:pt x="549" y="5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ïṥḻídé">
                <a:extLst>
                  <a:ext uri="{FF2B5EF4-FFF2-40B4-BE49-F238E27FC236}">
                    <a16:creationId xmlns:a16="http://schemas.microsoft.com/office/drawing/2014/main" id="{E2BA31DD-E49E-4B10-AD30-20E05A940738}"/>
                  </a:ext>
                </a:extLst>
              </p:cNvPr>
              <p:cNvSpPr/>
              <p:nvPr/>
            </p:nvSpPr>
            <p:spPr bwMode="auto">
              <a:xfrm>
                <a:off x="2146698" y="4260194"/>
                <a:ext cx="106763" cy="83768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36" y="41"/>
                  </a:cxn>
                  <a:cxn ang="0">
                    <a:pos x="24" y="34"/>
                  </a:cxn>
                  <a:cxn ang="0">
                    <a:pos x="21" y="32"/>
                  </a:cxn>
                  <a:cxn ang="0">
                    <a:pos x="19" y="31"/>
                  </a:cxn>
                  <a:cxn ang="0">
                    <a:pos x="6" y="23"/>
                  </a:cxn>
                  <a:cxn ang="0">
                    <a:pos x="3" y="7"/>
                  </a:cxn>
                  <a:cxn ang="0">
                    <a:pos x="19" y="4"/>
                  </a:cxn>
                  <a:cxn ang="0">
                    <a:pos x="33" y="13"/>
                  </a:cxn>
                  <a:cxn ang="0">
                    <a:pos x="34" y="13"/>
                  </a:cxn>
                  <a:cxn ang="0">
                    <a:pos x="36" y="14"/>
                  </a:cxn>
                  <a:cxn ang="0">
                    <a:pos x="47" y="21"/>
                  </a:cxn>
                  <a:cxn ang="0">
                    <a:pos x="52" y="36"/>
                  </a:cxn>
                  <a:cxn ang="0">
                    <a:pos x="42" y="42"/>
                  </a:cxn>
                </a:cxnLst>
                <a:rect l="0" t="0" r="r" b="b"/>
                <a:pathLst>
                  <a:path w="55" h="42">
                    <a:moveTo>
                      <a:pt x="42" y="42"/>
                    </a:moveTo>
                    <a:cubicBezTo>
                      <a:pt x="40" y="42"/>
                      <a:pt x="38" y="42"/>
                      <a:pt x="36" y="41"/>
                    </a:cubicBezTo>
                    <a:cubicBezTo>
                      <a:pt x="32" y="39"/>
                      <a:pt x="28" y="36"/>
                      <a:pt x="24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0" y="31"/>
                      <a:pt x="19" y="31"/>
                    </a:cubicBezTo>
                    <a:cubicBezTo>
                      <a:pt x="15" y="28"/>
                      <a:pt x="11" y="25"/>
                      <a:pt x="6" y="23"/>
                    </a:cubicBezTo>
                    <a:cubicBezTo>
                      <a:pt x="1" y="19"/>
                      <a:pt x="0" y="12"/>
                      <a:pt x="3" y="7"/>
                    </a:cubicBezTo>
                    <a:cubicBezTo>
                      <a:pt x="7" y="2"/>
                      <a:pt x="14" y="0"/>
                      <a:pt x="19" y="4"/>
                    </a:cubicBezTo>
                    <a:cubicBezTo>
                      <a:pt x="24" y="7"/>
                      <a:pt x="28" y="10"/>
                      <a:pt x="33" y="13"/>
                    </a:cubicBezTo>
                    <a:cubicBezTo>
                      <a:pt x="33" y="13"/>
                      <a:pt x="34" y="13"/>
                      <a:pt x="34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40" y="17"/>
                      <a:pt x="43" y="19"/>
                      <a:pt x="47" y="21"/>
                    </a:cubicBezTo>
                    <a:cubicBezTo>
                      <a:pt x="53" y="24"/>
                      <a:pt x="55" y="31"/>
                      <a:pt x="52" y="36"/>
                    </a:cubicBezTo>
                    <a:cubicBezTo>
                      <a:pt x="49" y="40"/>
                      <a:pt x="46" y="42"/>
                      <a:pt x="42" y="4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îsliḓé">
                <a:extLst>
                  <a:ext uri="{FF2B5EF4-FFF2-40B4-BE49-F238E27FC236}">
                    <a16:creationId xmlns:a16="http://schemas.microsoft.com/office/drawing/2014/main" id="{7240205E-7788-4C99-97F4-A8D0ED913353}"/>
                  </a:ext>
                </a:extLst>
              </p:cNvPr>
              <p:cNvSpPr/>
              <p:nvPr/>
            </p:nvSpPr>
            <p:spPr bwMode="auto">
              <a:xfrm>
                <a:off x="1805057" y="2845996"/>
                <a:ext cx="1401058" cy="1424053"/>
              </a:xfrm>
              <a:custGeom>
                <a:avLst/>
                <a:gdLst/>
                <a:ahLst/>
                <a:cxnLst>
                  <a:cxn ang="0">
                    <a:pos x="133" y="704"/>
                  </a:cxn>
                  <a:cxn ang="0">
                    <a:pos x="141" y="681"/>
                  </a:cxn>
                  <a:cxn ang="0">
                    <a:pos x="168" y="718"/>
                  </a:cxn>
                  <a:cxn ang="0">
                    <a:pos x="102" y="673"/>
                  </a:cxn>
                  <a:cxn ang="0">
                    <a:pos x="99" y="633"/>
                  </a:cxn>
                  <a:cxn ang="0">
                    <a:pos x="110" y="677"/>
                  </a:cxn>
                  <a:cxn ang="0">
                    <a:pos x="44" y="588"/>
                  </a:cxn>
                  <a:cxn ang="0">
                    <a:pos x="80" y="606"/>
                  </a:cxn>
                  <a:cxn ang="0">
                    <a:pos x="40" y="564"/>
                  </a:cxn>
                  <a:cxn ang="0">
                    <a:pos x="26" y="510"/>
                  </a:cxn>
                  <a:cxn ang="0">
                    <a:pos x="45" y="563"/>
                  </a:cxn>
                  <a:cxn ang="0">
                    <a:pos x="10" y="491"/>
                  </a:cxn>
                  <a:cxn ang="0">
                    <a:pos x="26" y="454"/>
                  </a:cxn>
                  <a:cxn ang="0">
                    <a:pos x="21" y="500"/>
                  </a:cxn>
                  <a:cxn ang="0">
                    <a:pos x="0" y="404"/>
                  </a:cxn>
                  <a:cxn ang="0">
                    <a:pos x="23" y="390"/>
                  </a:cxn>
                  <a:cxn ang="0">
                    <a:pos x="13" y="434"/>
                  </a:cxn>
                  <a:cxn ang="0">
                    <a:pos x="13" y="367"/>
                  </a:cxn>
                  <a:cxn ang="0">
                    <a:pos x="22" y="312"/>
                  </a:cxn>
                  <a:cxn ang="0">
                    <a:pos x="15" y="367"/>
                  </a:cxn>
                  <a:cxn ang="0">
                    <a:pos x="18" y="287"/>
                  </a:cxn>
                  <a:cxn ang="0">
                    <a:pos x="50" y="263"/>
                  </a:cxn>
                  <a:cxn ang="0">
                    <a:pos x="53" y="240"/>
                  </a:cxn>
                  <a:cxn ang="0">
                    <a:pos x="60" y="193"/>
                  </a:cxn>
                  <a:cxn ang="0">
                    <a:pos x="63" y="234"/>
                  </a:cxn>
                  <a:cxn ang="0">
                    <a:pos x="81" y="181"/>
                  </a:cxn>
                  <a:cxn ang="0">
                    <a:pos x="116" y="137"/>
                  </a:cxn>
                  <a:cxn ang="0">
                    <a:pos x="88" y="183"/>
                  </a:cxn>
                  <a:cxn ang="0">
                    <a:pos x="668" y="128"/>
                  </a:cxn>
                  <a:cxn ang="0">
                    <a:pos x="707" y="137"/>
                  </a:cxn>
                  <a:cxn ang="0">
                    <a:pos x="132" y="133"/>
                  </a:cxn>
                  <a:cxn ang="0">
                    <a:pos x="149" y="90"/>
                  </a:cxn>
                  <a:cxn ang="0">
                    <a:pos x="140" y="130"/>
                  </a:cxn>
                  <a:cxn ang="0">
                    <a:pos x="643" y="107"/>
                  </a:cxn>
                  <a:cxn ang="0">
                    <a:pos x="630" y="69"/>
                  </a:cxn>
                  <a:cxn ang="0">
                    <a:pos x="650" y="109"/>
                  </a:cxn>
                  <a:cxn ang="0">
                    <a:pos x="177" y="70"/>
                  </a:cxn>
                  <a:cxn ang="0">
                    <a:pos x="217" y="71"/>
                  </a:cxn>
                  <a:cxn ang="0">
                    <a:pos x="595" y="72"/>
                  </a:cxn>
                  <a:cxn ang="0">
                    <a:pos x="555" y="41"/>
                  </a:cxn>
                  <a:cxn ang="0">
                    <a:pos x="605" y="66"/>
                  </a:cxn>
                  <a:cxn ang="0">
                    <a:pos x="231" y="51"/>
                  </a:cxn>
                  <a:cxn ang="0">
                    <a:pos x="283" y="30"/>
                  </a:cxn>
                  <a:cxn ang="0">
                    <a:pos x="241" y="58"/>
                  </a:cxn>
                  <a:cxn ang="0">
                    <a:pos x="500" y="34"/>
                  </a:cxn>
                  <a:cxn ang="0">
                    <a:pos x="538" y="23"/>
                  </a:cxn>
                  <a:cxn ang="0">
                    <a:pos x="304" y="35"/>
                  </a:cxn>
                  <a:cxn ang="0">
                    <a:pos x="335" y="6"/>
                  </a:cxn>
                  <a:cxn ang="0">
                    <a:pos x="307" y="35"/>
                  </a:cxn>
                  <a:cxn ang="0">
                    <a:pos x="468" y="28"/>
                  </a:cxn>
                  <a:cxn ang="0">
                    <a:pos x="438" y="1"/>
                  </a:cxn>
                  <a:cxn ang="0">
                    <a:pos x="470" y="28"/>
                  </a:cxn>
                  <a:cxn ang="0">
                    <a:pos x="369" y="1"/>
                  </a:cxn>
                  <a:cxn ang="0">
                    <a:pos x="415" y="11"/>
                  </a:cxn>
                  <a:cxn ang="0">
                    <a:pos x="370" y="24"/>
                  </a:cxn>
                </a:cxnLst>
                <a:rect l="0" t="0" r="r" b="b"/>
                <a:pathLst>
                  <a:path w="711" h="723">
                    <a:moveTo>
                      <a:pt x="159" y="723"/>
                    </a:moveTo>
                    <a:cubicBezTo>
                      <a:pt x="156" y="723"/>
                      <a:pt x="154" y="722"/>
                      <a:pt x="152" y="720"/>
                    </a:cubicBezTo>
                    <a:cubicBezTo>
                      <a:pt x="145" y="715"/>
                      <a:pt x="139" y="709"/>
                      <a:pt x="133" y="704"/>
                    </a:cubicBezTo>
                    <a:cubicBezTo>
                      <a:pt x="130" y="702"/>
                      <a:pt x="128" y="700"/>
                      <a:pt x="126" y="698"/>
                    </a:cubicBezTo>
                    <a:cubicBezTo>
                      <a:pt x="121" y="693"/>
                      <a:pt x="121" y="686"/>
                      <a:pt x="125" y="681"/>
                    </a:cubicBezTo>
                    <a:cubicBezTo>
                      <a:pt x="130" y="677"/>
                      <a:pt x="137" y="677"/>
                      <a:pt x="141" y="681"/>
                    </a:cubicBezTo>
                    <a:cubicBezTo>
                      <a:pt x="144" y="683"/>
                      <a:pt x="146" y="685"/>
                      <a:pt x="148" y="687"/>
                    </a:cubicBezTo>
                    <a:cubicBezTo>
                      <a:pt x="154" y="692"/>
                      <a:pt x="160" y="698"/>
                      <a:pt x="166" y="702"/>
                    </a:cubicBezTo>
                    <a:cubicBezTo>
                      <a:pt x="171" y="706"/>
                      <a:pt x="172" y="714"/>
                      <a:pt x="168" y="718"/>
                    </a:cubicBezTo>
                    <a:cubicBezTo>
                      <a:pt x="165" y="721"/>
                      <a:pt x="162" y="723"/>
                      <a:pt x="159" y="723"/>
                    </a:cubicBezTo>
                    <a:close/>
                    <a:moveTo>
                      <a:pt x="110" y="677"/>
                    </a:moveTo>
                    <a:cubicBezTo>
                      <a:pt x="107" y="677"/>
                      <a:pt x="104" y="675"/>
                      <a:pt x="102" y="673"/>
                    </a:cubicBezTo>
                    <a:cubicBezTo>
                      <a:pt x="94" y="664"/>
                      <a:pt x="87" y="655"/>
                      <a:pt x="80" y="646"/>
                    </a:cubicBezTo>
                    <a:cubicBezTo>
                      <a:pt x="77" y="641"/>
                      <a:pt x="78" y="634"/>
                      <a:pt x="83" y="630"/>
                    </a:cubicBezTo>
                    <a:cubicBezTo>
                      <a:pt x="88" y="627"/>
                      <a:pt x="95" y="628"/>
                      <a:pt x="99" y="633"/>
                    </a:cubicBezTo>
                    <a:cubicBezTo>
                      <a:pt x="105" y="641"/>
                      <a:pt x="112" y="650"/>
                      <a:pt x="119" y="658"/>
                    </a:cubicBezTo>
                    <a:cubicBezTo>
                      <a:pt x="123" y="662"/>
                      <a:pt x="123" y="670"/>
                      <a:pt x="118" y="674"/>
                    </a:cubicBezTo>
                    <a:cubicBezTo>
                      <a:pt x="116" y="676"/>
                      <a:pt x="113" y="677"/>
                      <a:pt x="110" y="677"/>
                    </a:cubicBezTo>
                    <a:close/>
                    <a:moveTo>
                      <a:pt x="71" y="623"/>
                    </a:moveTo>
                    <a:cubicBezTo>
                      <a:pt x="67" y="623"/>
                      <a:pt x="63" y="621"/>
                      <a:pt x="61" y="618"/>
                    </a:cubicBezTo>
                    <a:cubicBezTo>
                      <a:pt x="55" y="608"/>
                      <a:pt x="49" y="598"/>
                      <a:pt x="44" y="588"/>
                    </a:cubicBezTo>
                    <a:cubicBezTo>
                      <a:pt x="41" y="582"/>
                      <a:pt x="44" y="575"/>
                      <a:pt x="49" y="573"/>
                    </a:cubicBezTo>
                    <a:cubicBezTo>
                      <a:pt x="55" y="570"/>
                      <a:pt x="62" y="572"/>
                      <a:pt x="64" y="578"/>
                    </a:cubicBezTo>
                    <a:cubicBezTo>
                      <a:pt x="69" y="587"/>
                      <a:pt x="75" y="597"/>
                      <a:pt x="80" y="606"/>
                    </a:cubicBezTo>
                    <a:cubicBezTo>
                      <a:pt x="84" y="611"/>
                      <a:pt x="82" y="618"/>
                      <a:pt x="77" y="621"/>
                    </a:cubicBezTo>
                    <a:cubicBezTo>
                      <a:pt x="75" y="623"/>
                      <a:pt x="73" y="623"/>
                      <a:pt x="71" y="623"/>
                    </a:cubicBezTo>
                    <a:close/>
                    <a:moveTo>
                      <a:pt x="40" y="564"/>
                    </a:moveTo>
                    <a:cubicBezTo>
                      <a:pt x="36" y="564"/>
                      <a:pt x="32" y="561"/>
                      <a:pt x="30" y="557"/>
                    </a:cubicBezTo>
                    <a:cubicBezTo>
                      <a:pt x="26" y="546"/>
                      <a:pt x="22" y="535"/>
                      <a:pt x="18" y="524"/>
                    </a:cubicBezTo>
                    <a:cubicBezTo>
                      <a:pt x="17" y="518"/>
                      <a:pt x="20" y="512"/>
                      <a:pt x="26" y="510"/>
                    </a:cubicBezTo>
                    <a:cubicBezTo>
                      <a:pt x="32" y="508"/>
                      <a:pt x="38" y="512"/>
                      <a:pt x="40" y="518"/>
                    </a:cubicBezTo>
                    <a:cubicBezTo>
                      <a:pt x="43" y="528"/>
                      <a:pt x="47" y="538"/>
                      <a:pt x="51" y="548"/>
                    </a:cubicBezTo>
                    <a:cubicBezTo>
                      <a:pt x="53" y="554"/>
                      <a:pt x="50" y="560"/>
                      <a:pt x="45" y="563"/>
                    </a:cubicBezTo>
                    <a:cubicBezTo>
                      <a:pt x="43" y="563"/>
                      <a:pt x="42" y="564"/>
                      <a:pt x="40" y="564"/>
                    </a:cubicBezTo>
                    <a:close/>
                    <a:moveTo>
                      <a:pt x="21" y="500"/>
                    </a:moveTo>
                    <a:cubicBezTo>
                      <a:pt x="15" y="500"/>
                      <a:pt x="11" y="496"/>
                      <a:pt x="10" y="491"/>
                    </a:cubicBezTo>
                    <a:cubicBezTo>
                      <a:pt x="7" y="480"/>
                      <a:pt x="5" y="469"/>
                      <a:pt x="4" y="457"/>
                    </a:cubicBezTo>
                    <a:cubicBezTo>
                      <a:pt x="3" y="451"/>
                      <a:pt x="7" y="445"/>
                      <a:pt x="14" y="445"/>
                    </a:cubicBezTo>
                    <a:cubicBezTo>
                      <a:pt x="20" y="444"/>
                      <a:pt x="25" y="448"/>
                      <a:pt x="26" y="454"/>
                    </a:cubicBezTo>
                    <a:cubicBezTo>
                      <a:pt x="28" y="465"/>
                      <a:pt x="30" y="476"/>
                      <a:pt x="32" y="486"/>
                    </a:cubicBezTo>
                    <a:cubicBezTo>
                      <a:pt x="33" y="492"/>
                      <a:pt x="29" y="498"/>
                      <a:pt x="23" y="500"/>
                    </a:cubicBezTo>
                    <a:cubicBezTo>
                      <a:pt x="22" y="500"/>
                      <a:pt x="22" y="500"/>
                      <a:pt x="21" y="500"/>
                    </a:cubicBezTo>
                    <a:close/>
                    <a:moveTo>
                      <a:pt x="12" y="434"/>
                    </a:moveTo>
                    <a:cubicBezTo>
                      <a:pt x="6" y="434"/>
                      <a:pt x="1" y="429"/>
                      <a:pt x="1" y="423"/>
                    </a:cubicBezTo>
                    <a:cubicBezTo>
                      <a:pt x="1" y="417"/>
                      <a:pt x="0" y="411"/>
                      <a:pt x="0" y="404"/>
                    </a:cubicBezTo>
                    <a:cubicBezTo>
                      <a:pt x="0" y="399"/>
                      <a:pt x="0" y="394"/>
                      <a:pt x="1" y="389"/>
                    </a:cubicBezTo>
                    <a:cubicBezTo>
                      <a:pt x="1" y="382"/>
                      <a:pt x="6" y="378"/>
                      <a:pt x="12" y="378"/>
                    </a:cubicBezTo>
                    <a:cubicBezTo>
                      <a:pt x="19" y="378"/>
                      <a:pt x="24" y="383"/>
                      <a:pt x="23" y="390"/>
                    </a:cubicBezTo>
                    <a:cubicBezTo>
                      <a:pt x="23" y="394"/>
                      <a:pt x="23" y="399"/>
                      <a:pt x="23" y="404"/>
                    </a:cubicBezTo>
                    <a:cubicBezTo>
                      <a:pt x="23" y="410"/>
                      <a:pt x="23" y="416"/>
                      <a:pt x="23" y="422"/>
                    </a:cubicBezTo>
                    <a:cubicBezTo>
                      <a:pt x="24" y="428"/>
                      <a:pt x="19" y="434"/>
                      <a:pt x="13" y="434"/>
                    </a:cubicBezTo>
                    <a:cubicBezTo>
                      <a:pt x="12" y="434"/>
                      <a:pt x="12" y="434"/>
                      <a:pt x="12" y="434"/>
                    </a:cubicBezTo>
                    <a:close/>
                    <a:moveTo>
                      <a:pt x="15" y="367"/>
                    </a:moveTo>
                    <a:cubicBezTo>
                      <a:pt x="14" y="367"/>
                      <a:pt x="14" y="367"/>
                      <a:pt x="13" y="367"/>
                    </a:cubicBezTo>
                    <a:cubicBezTo>
                      <a:pt x="7" y="366"/>
                      <a:pt x="3" y="361"/>
                      <a:pt x="3" y="354"/>
                    </a:cubicBezTo>
                    <a:cubicBezTo>
                      <a:pt x="5" y="343"/>
                      <a:pt x="7" y="332"/>
                      <a:pt x="9" y="321"/>
                    </a:cubicBezTo>
                    <a:cubicBezTo>
                      <a:pt x="10" y="314"/>
                      <a:pt x="16" y="311"/>
                      <a:pt x="22" y="312"/>
                    </a:cubicBezTo>
                    <a:cubicBezTo>
                      <a:pt x="29" y="313"/>
                      <a:pt x="33" y="319"/>
                      <a:pt x="31" y="325"/>
                    </a:cubicBezTo>
                    <a:cubicBezTo>
                      <a:pt x="29" y="336"/>
                      <a:pt x="27" y="347"/>
                      <a:pt x="26" y="357"/>
                    </a:cubicBezTo>
                    <a:cubicBezTo>
                      <a:pt x="25" y="363"/>
                      <a:pt x="20" y="367"/>
                      <a:pt x="15" y="367"/>
                    </a:cubicBezTo>
                    <a:close/>
                    <a:moveTo>
                      <a:pt x="28" y="302"/>
                    </a:moveTo>
                    <a:cubicBezTo>
                      <a:pt x="27" y="302"/>
                      <a:pt x="26" y="302"/>
                      <a:pt x="25" y="301"/>
                    </a:cubicBezTo>
                    <a:cubicBezTo>
                      <a:pt x="19" y="300"/>
                      <a:pt x="16" y="293"/>
                      <a:pt x="18" y="287"/>
                    </a:cubicBezTo>
                    <a:cubicBezTo>
                      <a:pt x="21" y="276"/>
                      <a:pt x="25" y="265"/>
                      <a:pt x="29" y="255"/>
                    </a:cubicBezTo>
                    <a:cubicBezTo>
                      <a:pt x="31" y="249"/>
                      <a:pt x="38" y="246"/>
                      <a:pt x="44" y="249"/>
                    </a:cubicBezTo>
                    <a:cubicBezTo>
                      <a:pt x="49" y="251"/>
                      <a:pt x="52" y="257"/>
                      <a:pt x="50" y="263"/>
                    </a:cubicBezTo>
                    <a:cubicBezTo>
                      <a:pt x="46" y="273"/>
                      <a:pt x="42" y="284"/>
                      <a:pt x="39" y="294"/>
                    </a:cubicBezTo>
                    <a:cubicBezTo>
                      <a:pt x="38" y="299"/>
                      <a:pt x="33" y="302"/>
                      <a:pt x="28" y="302"/>
                    </a:cubicBezTo>
                    <a:close/>
                    <a:moveTo>
                      <a:pt x="53" y="240"/>
                    </a:moveTo>
                    <a:cubicBezTo>
                      <a:pt x="51" y="240"/>
                      <a:pt x="50" y="240"/>
                      <a:pt x="48" y="239"/>
                    </a:cubicBezTo>
                    <a:cubicBezTo>
                      <a:pt x="42" y="236"/>
                      <a:pt x="40" y="229"/>
                      <a:pt x="43" y="224"/>
                    </a:cubicBezTo>
                    <a:cubicBezTo>
                      <a:pt x="48" y="213"/>
                      <a:pt x="54" y="203"/>
                      <a:pt x="60" y="193"/>
                    </a:cubicBezTo>
                    <a:cubicBezTo>
                      <a:pt x="63" y="188"/>
                      <a:pt x="70" y="186"/>
                      <a:pt x="75" y="190"/>
                    </a:cubicBezTo>
                    <a:cubicBezTo>
                      <a:pt x="80" y="193"/>
                      <a:pt x="82" y="200"/>
                      <a:pt x="79" y="205"/>
                    </a:cubicBezTo>
                    <a:cubicBezTo>
                      <a:pt x="73" y="214"/>
                      <a:pt x="68" y="224"/>
                      <a:pt x="63" y="234"/>
                    </a:cubicBezTo>
                    <a:cubicBezTo>
                      <a:pt x="61" y="238"/>
                      <a:pt x="57" y="240"/>
                      <a:pt x="53" y="240"/>
                    </a:cubicBezTo>
                    <a:close/>
                    <a:moveTo>
                      <a:pt x="88" y="183"/>
                    </a:moveTo>
                    <a:cubicBezTo>
                      <a:pt x="85" y="183"/>
                      <a:pt x="83" y="182"/>
                      <a:pt x="81" y="181"/>
                    </a:cubicBezTo>
                    <a:cubicBezTo>
                      <a:pt x="76" y="177"/>
                      <a:pt x="75" y="170"/>
                      <a:pt x="79" y="165"/>
                    </a:cubicBezTo>
                    <a:cubicBezTo>
                      <a:pt x="85" y="156"/>
                      <a:pt x="93" y="147"/>
                      <a:pt x="100" y="138"/>
                    </a:cubicBezTo>
                    <a:cubicBezTo>
                      <a:pt x="104" y="133"/>
                      <a:pt x="111" y="133"/>
                      <a:pt x="116" y="137"/>
                    </a:cubicBezTo>
                    <a:cubicBezTo>
                      <a:pt x="121" y="141"/>
                      <a:pt x="121" y="148"/>
                      <a:pt x="117" y="153"/>
                    </a:cubicBezTo>
                    <a:cubicBezTo>
                      <a:pt x="110" y="161"/>
                      <a:pt x="103" y="170"/>
                      <a:pt x="97" y="178"/>
                    </a:cubicBezTo>
                    <a:cubicBezTo>
                      <a:pt x="95" y="181"/>
                      <a:pt x="91" y="183"/>
                      <a:pt x="88" y="183"/>
                    </a:cubicBezTo>
                    <a:close/>
                    <a:moveTo>
                      <a:pt x="699" y="155"/>
                    </a:moveTo>
                    <a:cubicBezTo>
                      <a:pt x="696" y="155"/>
                      <a:pt x="692" y="154"/>
                      <a:pt x="690" y="152"/>
                    </a:cubicBezTo>
                    <a:cubicBezTo>
                      <a:pt x="683" y="144"/>
                      <a:pt x="676" y="136"/>
                      <a:pt x="668" y="128"/>
                    </a:cubicBezTo>
                    <a:cubicBezTo>
                      <a:pt x="663" y="124"/>
                      <a:pt x="663" y="117"/>
                      <a:pt x="667" y="112"/>
                    </a:cubicBezTo>
                    <a:cubicBezTo>
                      <a:pt x="672" y="108"/>
                      <a:pt x="679" y="108"/>
                      <a:pt x="683" y="112"/>
                    </a:cubicBezTo>
                    <a:cubicBezTo>
                      <a:pt x="692" y="120"/>
                      <a:pt x="700" y="128"/>
                      <a:pt x="707" y="137"/>
                    </a:cubicBezTo>
                    <a:cubicBezTo>
                      <a:pt x="711" y="141"/>
                      <a:pt x="711" y="149"/>
                      <a:pt x="706" y="153"/>
                    </a:cubicBezTo>
                    <a:cubicBezTo>
                      <a:pt x="704" y="155"/>
                      <a:pt x="701" y="155"/>
                      <a:pt x="699" y="155"/>
                    </a:cubicBezTo>
                    <a:close/>
                    <a:moveTo>
                      <a:pt x="132" y="133"/>
                    </a:moveTo>
                    <a:cubicBezTo>
                      <a:pt x="129" y="133"/>
                      <a:pt x="126" y="132"/>
                      <a:pt x="124" y="129"/>
                    </a:cubicBezTo>
                    <a:cubicBezTo>
                      <a:pt x="119" y="125"/>
                      <a:pt x="119" y="118"/>
                      <a:pt x="124" y="113"/>
                    </a:cubicBezTo>
                    <a:cubicBezTo>
                      <a:pt x="132" y="105"/>
                      <a:pt x="141" y="98"/>
                      <a:pt x="149" y="90"/>
                    </a:cubicBezTo>
                    <a:cubicBezTo>
                      <a:pt x="154" y="86"/>
                      <a:pt x="161" y="87"/>
                      <a:pt x="165" y="92"/>
                    </a:cubicBezTo>
                    <a:cubicBezTo>
                      <a:pt x="169" y="97"/>
                      <a:pt x="169" y="104"/>
                      <a:pt x="164" y="108"/>
                    </a:cubicBezTo>
                    <a:cubicBezTo>
                      <a:pt x="155" y="115"/>
                      <a:pt x="147" y="122"/>
                      <a:pt x="140" y="130"/>
                    </a:cubicBezTo>
                    <a:cubicBezTo>
                      <a:pt x="137" y="132"/>
                      <a:pt x="135" y="133"/>
                      <a:pt x="132" y="133"/>
                    </a:cubicBezTo>
                    <a:close/>
                    <a:moveTo>
                      <a:pt x="650" y="109"/>
                    </a:moveTo>
                    <a:cubicBezTo>
                      <a:pt x="648" y="109"/>
                      <a:pt x="645" y="109"/>
                      <a:pt x="643" y="107"/>
                    </a:cubicBezTo>
                    <a:cubicBezTo>
                      <a:pt x="635" y="100"/>
                      <a:pt x="626" y="94"/>
                      <a:pt x="617" y="88"/>
                    </a:cubicBezTo>
                    <a:cubicBezTo>
                      <a:pt x="612" y="84"/>
                      <a:pt x="611" y="77"/>
                      <a:pt x="614" y="72"/>
                    </a:cubicBezTo>
                    <a:cubicBezTo>
                      <a:pt x="618" y="67"/>
                      <a:pt x="625" y="65"/>
                      <a:pt x="630" y="69"/>
                    </a:cubicBezTo>
                    <a:cubicBezTo>
                      <a:pt x="639" y="75"/>
                      <a:pt x="649" y="82"/>
                      <a:pt x="658" y="89"/>
                    </a:cubicBezTo>
                    <a:cubicBezTo>
                      <a:pt x="662" y="93"/>
                      <a:pt x="663" y="100"/>
                      <a:pt x="659" y="105"/>
                    </a:cubicBezTo>
                    <a:cubicBezTo>
                      <a:pt x="657" y="108"/>
                      <a:pt x="654" y="109"/>
                      <a:pt x="650" y="109"/>
                    </a:cubicBezTo>
                    <a:close/>
                    <a:moveTo>
                      <a:pt x="183" y="91"/>
                    </a:moveTo>
                    <a:cubicBezTo>
                      <a:pt x="180" y="91"/>
                      <a:pt x="176" y="89"/>
                      <a:pt x="174" y="86"/>
                    </a:cubicBezTo>
                    <a:cubicBezTo>
                      <a:pt x="170" y="80"/>
                      <a:pt x="172" y="73"/>
                      <a:pt x="177" y="70"/>
                    </a:cubicBezTo>
                    <a:cubicBezTo>
                      <a:pt x="186" y="63"/>
                      <a:pt x="196" y="57"/>
                      <a:pt x="206" y="52"/>
                    </a:cubicBezTo>
                    <a:cubicBezTo>
                      <a:pt x="212" y="49"/>
                      <a:pt x="218" y="51"/>
                      <a:pt x="222" y="56"/>
                    </a:cubicBezTo>
                    <a:cubicBezTo>
                      <a:pt x="225" y="61"/>
                      <a:pt x="223" y="68"/>
                      <a:pt x="217" y="71"/>
                    </a:cubicBezTo>
                    <a:cubicBezTo>
                      <a:pt x="208" y="77"/>
                      <a:pt x="199" y="83"/>
                      <a:pt x="190" y="89"/>
                    </a:cubicBezTo>
                    <a:cubicBezTo>
                      <a:pt x="188" y="90"/>
                      <a:pt x="186" y="91"/>
                      <a:pt x="183" y="91"/>
                    </a:cubicBezTo>
                    <a:close/>
                    <a:moveTo>
                      <a:pt x="595" y="72"/>
                    </a:moveTo>
                    <a:cubicBezTo>
                      <a:pt x="593" y="72"/>
                      <a:pt x="591" y="72"/>
                      <a:pt x="590" y="71"/>
                    </a:cubicBezTo>
                    <a:cubicBezTo>
                      <a:pt x="580" y="65"/>
                      <a:pt x="571" y="60"/>
                      <a:pt x="561" y="56"/>
                    </a:cubicBezTo>
                    <a:cubicBezTo>
                      <a:pt x="555" y="53"/>
                      <a:pt x="552" y="47"/>
                      <a:pt x="555" y="41"/>
                    </a:cubicBezTo>
                    <a:cubicBezTo>
                      <a:pt x="558" y="35"/>
                      <a:pt x="564" y="33"/>
                      <a:pt x="570" y="35"/>
                    </a:cubicBezTo>
                    <a:cubicBezTo>
                      <a:pt x="580" y="40"/>
                      <a:pt x="591" y="45"/>
                      <a:pt x="601" y="51"/>
                    </a:cubicBezTo>
                    <a:cubicBezTo>
                      <a:pt x="606" y="54"/>
                      <a:pt x="608" y="61"/>
                      <a:pt x="605" y="66"/>
                    </a:cubicBezTo>
                    <a:cubicBezTo>
                      <a:pt x="603" y="70"/>
                      <a:pt x="599" y="72"/>
                      <a:pt x="595" y="72"/>
                    </a:cubicBezTo>
                    <a:close/>
                    <a:moveTo>
                      <a:pt x="241" y="58"/>
                    </a:moveTo>
                    <a:cubicBezTo>
                      <a:pt x="237" y="58"/>
                      <a:pt x="233" y="55"/>
                      <a:pt x="231" y="51"/>
                    </a:cubicBezTo>
                    <a:cubicBezTo>
                      <a:pt x="229" y="45"/>
                      <a:pt x="231" y="39"/>
                      <a:pt x="237" y="36"/>
                    </a:cubicBezTo>
                    <a:cubicBezTo>
                      <a:pt x="247" y="31"/>
                      <a:pt x="258" y="27"/>
                      <a:pt x="269" y="23"/>
                    </a:cubicBezTo>
                    <a:cubicBezTo>
                      <a:pt x="274" y="21"/>
                      <a:pt x="281" y="24"/>
                      <a:pt x="283" y="30"/>
                    </a:cubicBezTo>
                    <a:cubicBezTo>
                      <a:pt x="285" y="36"/>
                      <a:pt x="282" y="42"/>
                      <a:pt x="276" y="45"/>
                    </a:cubicBezTo>
                    <a:cubicBezTo>
                      <a:pt x="266" y="48"/>
                      <a:pt x="256" y="52"/>
                      <a:pt x="246" y="57"/>
                    </a:cubicBezTo>
                    <a:cubicBezTo>
                      <a:pt x="245" y="57"/>
                      <a:pt x="243" y="58"/>
                      <a:pt x="241" y="58"/>
                    </a:cubicBezTo>
                    <a:close/>
                    <a:moveTo>
                      <a:pt x="534" y="45"/>
                    </a:moveTo>
                    <a:cubicBezTo>
                      <a:pt x="533" y="45"/>
                      <a:pt x="532" y="44"/>
                      <a:pt x="531" y="44"/>
                    </a:cubicBezTo>
                    <a:cubicBezTo>
                      <a:pt x="520" y="40"/>
                      <a:pt x="510" y="37"/>
                      <a:pt x="500" y="34"/>
                    </a:cubicBezTo>
                    <a:cubicBezTo>
                      <a:pt x="494" y="33"/>
                      <a:pt x="490" y="27"/>
                      <a:pt x="491" y="21"/>
                    </a:cubicBezTo>
                    <a:cubicBezTo>
                      <a:pt x="493" y="15"/>
                      <a:pt x="499" y="11"/>
                      <a:pt x="505" y="13"/>
                    </a:cubicBezTo>
                    <a:cubicBezTo>
                      <a:pt x="516" y="15"/>
                      <a:pt x="527" y="19"/>
                      <a:pt x="538" y="23"/>
                    </a:cubicBezTo>
                    <a:cubicBezTo>
                      <a:pt x="544" y="25"/>
                      <a:pt x="547" y="31"/>
                      <a:pt x="545" y="37"/>
                    </a:cubicBezTo>
                    <a:cubicBezTo>
                      <a:pt x="543" y="42"/>
                      <a:pt x="539" y="45"/>
                      <a:pt x="534" y="45"/>
                    </a:cubicBezTo>
                    <a:close/>
                    <a:moveTo>
                      <a:pt x="304" y="35"/>
                    </a:moveTo>
                    <a:cubicBezTo>
                      <a:pt x="299" y="35"/>
                      <a:pt x="295" y="32"/>
                      <a:pt x="293" y="27"/>
                    </a:cubicBezTo>
                    <a:cubicBezTo>
                      <a:pt x="292" y="21"/>
                      <a:pt x="295" y="15"/>
                      <a:pt x="301" y="13"/>
                    </a:cubicBezTo>
                    <a:cubicBezTo>
                      <a:pt x="312" y="10"/>
                      <a:pt x="324" y="8"/>
                      <a:pt x="335" y="6"/>
                    </a:cubicBezTo>
                    <a:cubicBezTo>
                      <a:pt x="341" y="5"/>
                      <a:pt x="347" y="9"/>
                      <a:pt x="348" y="15"/>
                    </a:cubicBezTo>
                    <a:cubicBezTo>
                      <a:pt x="349" y="21"/>
                      <a:pt x="345" y="27"/>
                      <a:pt x="339" y="28"/>
                    </a:cubicBezTo>
                    <a:cubicBezTo>
                      <a:pt x="328" y="30"/>
                      <a:pt x="318" y="32"/>
                      <a:pt x="307" y="35"/>
                    </a:cubicBezTo>
                    <a:cubicBezTo>
                      <a:pt x="306" y="35"/>
                      <a:pt x="305" y="35"/>
                      <a:pt x="304" y="35"/>
                    </a:cubicBezTo>
                    <a:close/>
                    <a:moveTo>
                      <a:pt x="470" y="28"/>
                    </a:moveTo>
                    <a:cubicBezTo>
                      <a:pt x="469" y="28"/>
                      <a:pt x="469" y="28"/>
                      <a:pt x="468" y="28"/>
                    </a:cubicBezTo>
                    <a:cubicBezTo>
                      <a:pt x="457" y="26"/>
                      <a:pt x="446" y="25"/>
                      <a:pt x="436" y="24"/>
                    </a:cubicBezTo>
                    <a:cubicBezTo>
                      <a:pt x="429" y="23"/>
                      <a:pt x="425" y="18"/>
                      <a:pt x="425" y="12"/>
                    </a:cubicBezTo>
                    <a:cubicBezTo>
                      <a:pt x="426" y="5"/>
                      <a:pt x="431" y="1"/>
                      <a:pt x="438" y="1"/>
                    </a:cubicBezTo>
                    <a:cubicBezTo>
                      <a:pt x="449" y="2"/>
                      <a:pt x="460" y="3"/>
                      <a:pt x="472" y="5"/>
                    </a:cubicBezTo>
                    <a:cubicBezTo>
                      <a:pt x="478" y="6"/>
                      <a:pt x="482" y="12"/>
                      <a:pt x="481" y="18"/>
                    </a:cubicBezTo>
                    <a:cubicBezTo>
                      <a:pt x="480" y="24"/>
                      <a:pt x="475" y="28"/>
                      <a:pt x="470" y="28"/>
                    </a:cubicBezTo>
                    <a:close/>
                    <a:moveTo>
                      <a:pt x="370" y="24"/>
                    </a:moveTo>
                    <a:cubicBezTo>
                      <a:pt x="364" y="24"/>
                      <a:pt x="359" y="19"/>
                      <a:pt x="359" y="14"/>
                    </a:cubicBezTo>
                    <a:cubicBezTo>
                      <a:pt x="358" y="7"/>
                      <a:pt x="363" y="2"/>
                      <a:pt x="369" y="1"/>
                    </a:cubicBezTo>
                    <a:cubicBezTo>
                      <a:pt x="380" y="0"/>
                      <a:pt x="392" y="0"/>
                      <a:pt x="403" y="0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410" y="0"/>
                      <a:pt x="415" y="5"/>
                      <a:pt x="415" y="11"/>
                    </a:cubicBezTo>
                    <a:cubicBezTo>
                      <a:pt x="415" y="17"/>
                      <a:pt x="410" y="22"/>
                      <a:pt x="403" y="22"/>
                    </a:cubicBezTo>
                    <a:cubicBezTo>
                      <a:pt x="392" y="22"/>
                      <a:pt x="382" y="23"/>
                      <a:pt x="371" y="24"/>
                    </a:cubicBezTo>
                    <a:cubicBezTo>
                      <a:pt x="371" y="24"/>
                      <a:pt x="370" y="24"/>
                      <a:pt x="370" y="24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îS1iďé">
                <a:extLst>
                  <a:ext uri="{FF2B5EF4-FFF2-40B4-BE49-F238E27FC236}">
                    <a16:creationId xmlns:a16="http://schemas.microsoft.com/office/drawing/2014/main" id="{6285D8B3-FECE-40A3-B554-6E15ADBF939B}"/>
                  </a:ext>
                </a:extLst>
              </p:cNvPr>
              <p:cNvSpPr/>
              <p:nvPr/>
            </p:nvSpPr>
            <p:spPr bwMode="auto">
              <a:xfrm>
                <a:off x="6325235" y="1936047"/>
                <a:ext cx="57488" cy="45990"/>
              </a:xfrm>
              <a:custGeom>
                <a:avLst/>
                <a:gdLst/>
                <a:ahLst/>
                <a:cxnLst>
                  <a:cxn ang="0">
                    <a:pos x="9" y="23"/>
                  </a:cxn>
                  <a:cxn ang="0">
                    <a:pos x="2" y="19"/>
                  </a:cxn>
                  <a:cxn ang="0">
                    <a:pos x="6" y="7"/>
                  </a:cxn>
                  <a:cxn ang="0">
                    <a:pos x="16" y="2"/>
                  </a:cxn>
                  <a:cxn ang="0">
                    <a:pos x="27" y="6"/>
                  </a:cxn>
                  <a:cxn ang="0">
                    <a:pos x="23" y="18"/>
                  </a:cxn>
                  <a:cxn ang="0">
                    <a:pos x="13" y="23"/>
                  </a:cxn>
                  <a:cxn ang="0">
                    <a:pos x="9" y="23"/>
                  </a:cxn>
                </a:cxnLst>
                <a:rect l="0" t="0" r="r" b="b"/>
                <a:pathLst>
                  <a:path w="29" h="23">
                    <a:moveTo>
                      <a:pt x="9" y="23"/>
                    </a:moveTo>
                    <a:cubicBezTo>
                      <a:pt x="6" y="23"/>
                      <a:pt x="3" y="22"/>
                      <a:pt x="2" y="19"/>
                    </a:cubicBezTo>
                    <a:cubicBezTo>
                      <a:pt x="0" y="15"/>
                      <a:pt x="1" y="9"/>
                      <a:pt x="6" y="7"/>
                    </a:cubicBezTo>
                    <a:cubicBezTo>
                      <a:pt x="9" y="6"/>
                      <a:pt x="12" y="4"/>
                      <a:pt x="16" y="2"/>
                    </a:cubicBezTo>
                    <a:cubicBezTo>
                      <a:pt x="20" y="0"/>
                      <a:pt x="25" y="2"/>
                      <a:pt x="27" y="6"/>
                    </a:cubicBezTo>
                    <a:cubicBezTo>
                      <a:pt x="29" y="11"/>
                      <a:pt x="27" y="16"/>
                      <a:pt x="23" y="18"/>
                    </a:cubicBezTo>
                    <a:cubicBezTo>
                      <a:pt x="20" y="19"/>
                      <a:pt x="16" y="21"/>
                      <a:pt x="13" y="23"/>
                    </a:cubicBezTo>
                    <a:cubicBezTo>
                      <a:pt x="12" y="23"/>
                      <a:pt x="11" y="23"/>
                      <a:pt x="9" y="23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íşliďé">
                <a:extLst>
                  <a:ext uri="{FF2B5EF4-FFF2-40B4-BE49-F238E27FC236}">
                    <a16:creationId xmlns:a16="http://schemas.microsoft.com/office/drawing/2014/main" id="{34DBE0EE-2689-43F2-A0AC-C986E0C7B0E0}"/>
                  </a:ext>
                </a:extLst>
              </p:cNvPr>
              <p:cNvSpPr/>
              <p:nvPr/>
            </p:nvSpPr>
            <p:spPr bwMode="auto">
              <a:xfrm>
                <a:off x="6387651" y="1819429"/>
                <a:ext cx="1749270" cy="1120190"/>
              </a:xfrm>
              <a:custGeom>
                <a:avLst/>
                <a:gdLst/>
                <a:ahLst/>
                <a:cxnLst>
                  <a:cxn ang="0">
                    <a:pos x="875" y="528"/>
                  </a:cxn>
                  <a:cxn ang="0">
                    <a:pos x="879" y="568"/>
                  </a:cxn>
                  <a:cxn ang="0">
                    <a:pos x="865" y="484"/>
                  </a:cxn>
                  <a:cxn ang="0">
                    <a:pos x="872" y="523"/>
                  </a:cxn>
                  <a:cxn ang="0">
                    <a:pos x="853" y="440"/>
                  </a:cxn>
                  <a:cxn ang="0">
                    <a:pos x="862" y="478"/>
                  </a:cxn>
                  <a:cxn ang="0">
                    <a:pos x="837" y="397"/>
                  </a:cxn>
                  <a:cxn ang="0">
                    <a:pos x="848" y="435"/>
                  </a:cxn>
                  <a:cxn ang="0">
                    <a:pos x="818" y="356"/>
                  </a:cxn>
                  <a:cxn ang="0">
                    <a:pos x="831" y="393"/>
                  </a:cxn>
                  <a:cxn ang="0">
                    <a:pos x="796" y="316"/>
                  </a:cxn>
                  <a:cxn ang="0">
                    <a:pos x="811" y="352"/>
                  </a:cxn>
                  <a:cxn ang="0">
                    <a:pos x="771" y="278"/>
                  </a:cxn>
                  <a:cxn ang="0">
                    <a:pos x="789" y="312"/>
                  </a:cxn>
                  <a:cxn ang="0">
                    <a:pos x="744" y="241"/>
                  </a:cxn>
                  <a:cxn ang="0">
                    <a:pos x="763" y="275"/>
                  </a:cxn>
                  <a:cxn ang="0">
                    <a:pos x="714" y="207"/>
                  </a:cxn>
                  <a:cxn ang="0">
                    <a:pos x="735" y="239"/>
                  </a:cxn>
                  <a:cxn ang="0">
                    <a:pos x="682" y="175"/>
                  </a:cxn>
                  <a:cxn ang="0">
                    <a:pos x="704" y="205"/>
                  </a:cxn>
                  <a:cxn ang="0">
                    <a:pos x="647" y="145"/>
                  </a:cxn>
                  <a:cxn ang="0">
                    <a:pos x="671" y="174"/>
                  </a:cxn>
                  <a:cxn ang="0">
                    <a:pos x="611" y="118"/>
                  </a:cxn>
                  <a:cxn ang="0">
                    <a:pos x="636" y="145"/>
                  </a:cxn>
                  <a:cxn ang="0">
                    <a:pos x="572" y="93"/>
                  </a:cxn>
                  <a:cxn ang="0">
                    <a:pos x="599" y="118"/>
                  </a:cxn>
                  <a:cxn ang="0">
                    <a:pos x="532" y="72"/>
                  </a:cxn>
                  <a:cxn ang="0">
                    <a:pos x="559" y="95"/>
                  </a:cxn>
                  <a:cxn ang="0">
                    <a:pos x="490" y="53"/>
                  </a:cxn>
                  <a:cxn ang="0">
                    <a:pos x="519" y="74"/>
                  </a:cxn>
                  <a:cxn ang="0">
                    <a:pos x="27" y="43"/>
                  </a:cxn>
                  <a:cxn ang="0">
                    <a:pos x="9" y="68"/>
                  </a:cxn>
                  <a:cxn ang="0">
                    <a:pos x="447" y="38"/>
                  </a:cxn>
                  <a:cxn ang="0">
                    <a:pos x="477" y="57"/>
                  </a:cxn>
                  <a:cxn ang="0">
                    <a:pos x="71" y="28"/>
                  </a:cxn>
                  <a:cxn ang="0">
                    <a:pos x="52" y="52"/>
                  </a:cxn>
                  <a:cxn ang="0">
                    <a:pos x="403" y="26"/>
                  </a:cxn>
                  <a:cxn ang="0">
                    <a:pos x="433" y="42"/>
                  </a:cxn>
                  <a:cxn ang="0">
                    <a:pos x="116" y="16"/>
                  </a:cxn>
                  <a:cxn ang="0">
                    <a:pos x="95" y="38"/>
                  </a:cxn>
                  <a:cxn ang="0">
                    <a:pos x="358" y="17"/>
                  </a:cxn>
                  <a:cxn ang="0">
                    <a:pos x="389" y="31"/>
                  </a:cxn>
                  <a:cxn ang="0">
                    <a:pos x="161" y="7"/>
                  </a:cxn>
                  <a:cxn ang="0">
                    <a:pos x="140" y="28"/>
                  </a:cxn>
                  <a:cxn ang="0">
                    <a:pos x="313" y="11"/>
                  </a:cxn>
                  <a:cxn ang="0">
                    <a:pos x="344" y="23"/>
                  </a:cxn>
                  <a:cxn ang="0">
                    <a:pos x="207" y="2"/>
                  </a:cxn>
                  <a:cxn ang="0">
                    <a:pos x="185" y="21"/>
                  </a:cxn>
                  <a:cxn ang="0">
                    <a:pos x="267" y="9"/>
                  </a:cxn>
                  <a:cxn ang="0">
                    <a:pos x="299" y="19"/>
                  </a:cxn>
                  <a:cxn ang="0">
                    <a:pos x="253" y="0"/>
                  </a:cxn>
                  <a:cxn ang="0">
                    <a:pos x="231" y="18"/>
                  </a:cxn>
                </a:cxnLst>
                <a:rect l="0" t="0" r="r" b="b"/>
                <a:pathLst>
                  <a:path w="888" h="568">
                    <a:moveTo>
                      <a:pt x="879" y="568"/>
                    </a:moveTo>
                    <a:cubicBezTo>
                      <a:pt x="875" y="568"/>
                      <a:pt x="871" y="565"/>
                      <a:pt x="871" y="560"/>
                    </a:cubicBezTo>
                    <a:cubicBezTo>
                      <a:pt x="870" y="553"/>
                      <a:pt x="869" y="546"/>
                      <a:pt x="868" y="538"/>
                    </a:cubicBezTo>
                    <a:cubicBezTo>
                      <a:pt x="867" y="534"/>
                      <a:pt x="870" y="529"/>
                      <a:pt x="875" y="528"/>
                    </a:cubicBezTo>
                    <a:cubicBezTo>
                      <a:pt x="879" y="528"/>
                      <a:pt x="884" y="531"/>
                      <a:pt x="884" y="535"/>
                    </a:cubicBezTo>
                    <a:cubicBezTo>
                      <a:pt x="886" y="543"/>
                      <a:pt x="887" y="551"/>
                      <a:pt x="888" y="558"/>
                    </a:cubicBezTo>
                    <a:cubicBezTo>
                      <a:pt x="888" y="563"/>
                      <a:pt x="885" y="567"/>
                      <a:pt x="880" y="568"/>
                    </a:cubicBezTo>
                    <a:cubicBezTo>
                      <a:pt x="880" y="568"/>
                      <a:pt x="880" y="568"/>
                      <a:pt x="879" y="568"/>
                    </a:cubicBezTo>
                    <a:close/>
                    <a:moveTo>
                      <a:pt x="872" y="523"/>
                    </a:moveTo>
                    <a:cubicBezTo>
                      <a:pt x="868" y="523"/>
                      <a:pt x="865" y="520"/>
                      <a:pt x="864" y="516"/>
                    </a:cubicBezTo>
                    <a:cubicBezTo>
                      <a:pt x="862" y="509"/>
                      <a:pt x="861" y="501"/>
                      <a:pt x="859" y="494"/>
                    </a:cubicBezTo>
                    <a:cubicBezTo>
                      <a:pt x="858" y="489"/>
                      <a:pt x="861" y="485"/>
                      <a:pt x="865" y="484"/>
                    </a:cubicBezTo>
                    <a:cubicBezTo>
                      <a:pt x="870" y="483"/>
                      <a:pt x="874" y="486"/>
                      <a:pt x="876" y="490"/>
                    </a:cubicBezTo>
                    <a:cubicBezTo>
                      <a:pt x="877" y="498"/>
                      <a:pt x="879" y="505"/>
                      <a:pt x="880" y="513"/>
                    </a:cubicBezTo>
                    <a:cubicBezTo>
                      <a:pt x="881" y="517"/>
                      <a:pt x="878" y="522"/>
                      <a:pt x="874" y="523"/>
                    </a:cubicBezTo>
                    <a:cubicBezTo>
                      <a:pt x="873" y="523"/>
                      <a:pt x="873" y="523"/>
                      <a:pt x="872" y="523"/>
                    </a:cubicBezTo>
                    <a:close/>
                    <a:moveTo>
                      <a:pt x="862" y="478"/>
                    </a:moveTo>
                    <a:cubicBezTo>
                      <a:pt x="858" y="478"/>
                      <a:pt x="854" y="476"/>
                      <a:pt x="853" y="472"/>
                    </a:cubicBezTo>
                    <a:cubicBezTo>
                      <a:pt x="851" y="465"/>
                      <a:pt x="849" y="458"/>
                      <a:pt x="847" y="451"/>
                    </a:cubicBezTo>
                    <a:cubicBezTo>
                      <a:pt x="846" y="446"/>
                      <a:pt x="848" y="441"/>
                      <a:pt x="853" y="440"/>
                    </a:cubicBezTo>
                    <a:cubicBezTo>
                      <a:pt x="857" y="439"/>
                      <a:pt x="862" y="441"/>
                      <a:pt x="863" y="446"/>
                    </a:cubicBezTo>
                    <a:cubicBezTo>
                      <a:pt x="866" y="453"/>
                      <a:pt x="868" y="460"/>
                      <a:pt x="870" y="468"/>
                    </a:cubicBezTo>
                    <a:cubicBezTo>
                      <a:pt x="871" y="472"/>
                      <a:pt x="868" y="477"/>
                      <a:pt x="864" y="478"/>
                    </a:cubicBezTo>
                    <a:cubicBezTo>
                      <a:pt x="863" y="478"/>
                      <a:pt x="862" y="478"/>
                      <a:pt x="862" y="478"/>
                    </a:cubicBezTo>
                    <a:close/>
                    <a:moveTo>
                      <a:pt x="848" y="435"/>
                    </a:moveTo>
                    <a:cubicBezTo>
                      <a:pt x="844" y="435"/>
                      <a:pt x="841" y="433"/>
                      <a:pt x="840" y="429"/>
                    </a:cubicBezTo>
                    <a:cubicBezTo>
                      <a:pt x="837" y="422"/>
                      <a:pt x="835" y="415"/>
                      <a:pt x="832" y="408"/>
                    </a:cubicBezTo>
                    <a:cubicBezTo>
                      <a:pt x="830" y="404"/>
                      <a:pt x="832" y="399"/>
                      <a:pt x="837" y="397"/>
                    </a:cubicBezTo>
                    <a:cubicBezTo>
                      <a:pt x="841" y="396"/>
                      <a:pt x="846" y="398"/>
                      <a:pt x="848" y="402"/>
                    </a:cubicBezTo>
                    <a:cubicBezTo>
                      <a:pt x="851" y="409"/>
                      <a:pt x="853" y="416"/>
                      <a:pt x="856" y="424"/>
                    </a:cubicBezTo>
                    <a:cubicBezTo>
                      <a:pt x="858" y="428"/>
                      <a:pt x="855" y="433"/>
                      <a:pt x="851" y="435"/>
                    </a:cubicBezTo>
                    <a:cubicBezTo>
                      <a:pt x="850" y="435"/>
                      <a:pt x="849" y="435"/>
                      <a:pt x="848" y="435"/>
                    </a:cubicBezTo>
                    <a:close/>
                    <a:moveTo>
                      <a:pt x="831" y="393"/>
                    </a:moveTo>
                    <a:cubicBezTo>
                      <a:pt x="828" y="393"/>
                      <a:pt x="825" y="391"/>
                      <a:pt x="823" y="388"/>
                    </a:cubicBezTo>
                    <a:cubicBezTo>
                      <a:pt x="820" y="381"/>
                      <a:pt x="817" y="374"/>
                      <a:pt x="814" y="367"/>
                    </a:cubicBezTo>
                    <a:cubicBezTo>
                      <a:pt x="812" y="363"/>
                      <a:pt x="814" y="358"/>
                      <a:pt x="818" y="356"/>
                    </a:cubicBezTo>
                    <a:cubicBezTo>
                      <a:pt x="822" y="354"/>
                      <a:pt x="827" y="356"/>
                      <a:pt x="829" y="360"/>
                    </a:cubicBezTo>
                    <a:cubicBezTo>
                      <a:pt x="833" y="367"/>
                      <a:pt x="836" y="374"/>
                      <a:pt x="839" y="381"/>
                    </a:cubicBezTo>
                    <a:cubicBezTo>
                      <a:pt x="841" y="385"/>
                      <a:pt x="839" y="390"/>
                      <a:pt x="835" y="392"/>
                    </a:cubicBezTo>
                    <a:cubicBezTo>
                      <a:pt x="834" y="393"/>
                      <a:pt x="832" y="393"/>
                      <a:pt x="831" y="393"/>
                    </a:cubicBezTo>
                    <a:close/>
                    <a:moveTo>
                      <a:pt x="811" y="352"/>
                    </a:moveTo>
                    <a:cubicBezTo>
                      <a:pt x="808" y="352"/>
                      <a:pt x="805" y="350"/>
                      <a:pt x="804" y="347"/>
                    </a:cubicBezTo>
                    <a:cubicBezTo>
                      <a:pt x="800" y="341"/>
                      <a:pt x="797" y="334"/>
                      <a:pt x="793" y="328"/>
                    </a:cubicBezTo>
                    <a:cubicBezTo>
                      <a:pt x="791" y="324"/>
                      <a:pt x="792" y="318"/>
                      <a:pt x="796" y="316"/>
                    </a:cubicBezTo>
                    <a:cubicBezTo>
                      <a:pt x="800" y="314"/>
                      <a:pt x="805" y="315"/>
                      <a:pt x="808" y="319"/>
                    </a:cubicBezTo>
                    <a:cubicBezTo>
                      <a:pt x="812" y="326"/>
                      <a:pt x="815" y="333"/>
                      <a:pt x="819" y="339"/>
                    </a:cubicBezTo>
                    <a:cubicBezTo>
                      <a:pt x="821" y="343"/>
                      <a:pt x="820" y="349"/>
                      <a:pt x="815" y="351"/>
                    </a:cubicBezTo>
                    <a:cubicBezTo>
                      <a:pt x="814" y="351"/>
                      <a:pt x="813" y="352"/>
                      <a:pt x="811" y="352"/>
                    </a:cubicBezTo>
                    <a:close/>
                    <a:moveTo>
                      <a:pt x="789" y="312"/>
                    </a:moveTo>
                    <a:cubicBezTo>
                      <a:pt x="786" y="312"/>
                      <a:pt x="783" y="311"/>
                      <a:pt x="781" y="308"/>
                    </a:cubicBezTo>
                    <a:cubicBezTo>
                      <a:pt x="778" y="302"/>
                      <a:pt x="773" y="296"/>
                      <a:pt x="769" y="289"/>
                    </a:cubicBezTo>
                    <a:cubicBezTo>
                      <a:pt x="767" y="286"/>
                      <a:pt x="768" y="280"/>
                      <a:pt x="771" y="278"/>
                    </a:cubicBezTo>
                    <a:cubicBezTo>
                      <a:pt x="775" y="275"/>
                      <a:pt x="781" y="276"/>
                      <a:pt x="783" y="280"/>
                    </a:cubicBezTo>
                    <a:cubicBezTo>
                      <a:pt x="788" y="286"/>
                      <a:pt x="792" y="293"/>
                      <a:pt x="796" y="299"/>
                    </a:cubicBezTo>
                    <a:cubicBezTo>
                      <a:pt x="798" y="303"/>
                      <a:pt x="797" y="309"/>
                      <a:pt x="793" y="311"/>
                    </a:cubicBezTo>
                    <a:cubicBezTo>
                      <a:pt x="792" y="312"/>
                      <a:pt x="790" y="312"/>
                      <a:pt x="789" y="312"/>
                    </a:cubicBezTo>
                    <a:close/>
                    <a:moveTo>
                      <a:pt x="763" y="275"/>
                    </a:moveTo>
                    <a:cubicBezTo>
                      <a:pt x="761" y="275"/>
                      <a:pt x="758" y="273"/>
                      <a:pt x="756" y="271"/>
                    </a:cubicBezTo>
                    <a:cubicBezTo>
                      <a:pt x="752" y="265"/>
                      <a:pt x="747" y="259"/>
                      <a:pt x="743" y="253"/>
                    </a:cubicBezTo>
                    <a:cubicBezTo>
                      <a:pt x="740" y="250"/>
                      <a:pt x="740" y="244"/>
                      <a:pt x="744" y="241"/>
                    </a:cubicBezTo>
                    <a:cubicBezTo>
                      <a:pt x="748" y="238"/>
                      <a:pt x="753" y="239"/>
                      <a:pt x="756" y="243"/>
                    </a:cubicBezTo>
                    <a:cubicBezTo>
                      <a:pt x="761" y="249"/>
                      <a:pt x="765" y="255"/>
                      <a:pt x="770" y="261"/>
                    </a:cubicBezTo>
                    <a:cubicBezTo>
                      <a:pt x="773" y="265"/>
                      <a:pt x="772" y="270"/>
                      <a:pt x="768" y="273"/>
                    </a:cubicBezTo>
                    <a:cubicBezTo>
                      <a:pt x="767" y="274"/>
                      <a:pt x="765" y="275"/>
                      <a:pt x="763" y="275"/>
                    </a:cubicBezTo>
                    <a:close/>
                    <a:moveTo>
                      <a:pt x="735" y="239"/>
                    </a:moveTo>
                    <a:cubicBezTo>
                      <a:pt x="733" y="239"/>
                      <a:pt x="730" y="238"/>
                      <a:pt x="728" y="236"/>
                    </a:cubicBezTo>
                    <a:cubicBezTo>
                      <a:pt x="724" y="230"/>
                      <a:pt x="719" y="224"/>
                      <a:pt x="714" y="219"/>
                    </a:cubicBezTo>
                    <a:cubicBezTo>
                      <a:pt x="710" y="215"/>
                      <a:pt x="711" y="210"/>
                      <a:pt x="714" y="207"/>
                    </a:cubicBezTo>
                    <a:cubicBezTo>
                      <a:pt x="718" y="204"/>
                      <a:pt x="723" y="204"/>
                      <a:pt x="726" y="207"/>
                    </a:cubicBezTo>
                    <a:cubicBezTo>
                      <a:pt x="731" y="213"/>
                      <a:pt x="736" y="219"/>
                      <a:pt x="741" y="225"/>
                    </a:cubicBezTo>
                    <a:cubicBezTo>
                      <a:pt x="744" y="228"/>
                      <a:pt x="744" y="234"/>
                      <a:pt x="740" y="237"/>
                    </a:cubicBezTo>
                    <a:cubicBezTo>
                      <a:pt x="739" y="238"/>
                      <a:pt x="737" y="239"/>
                      <a:pt x="735" y="239"/>
                    </a:cubicBezTo>
                    <a:close/>
                    <a:moveTo>
                      <a:pt x="704" y="205"/>
                    </a:moveTo>
                    <a:cubicBezTo>
                      <a:pt x="702" y="205"/>
                      <a:pt x="700" y="204"/>
                      <a:pt x="698" y="203"/>
                    </a:cubicBezTo>
                    <a:cubicBezTo>
                      <a:pt x="693" y="197"/>
                      <a:pt x="688" y="192"/>
                      <a:pt x="682" y="187"/>
                    </a:cubicBezTo>
                    <a:cubicBezTo>
                      <a:pt x="679" y="184"/>
                      <a:pt x="679" y="178"/>
                      <a:pt x="682" y="175"/>
                    </a:cubicBezTo>
                    <a:cubicBezTo>
                      <a:pt x="685" y="171"/>
                      <a:pt x="690" y="171"/>
                      <a:pt x="694" y="174"/>
                    </a:cubicBezTo>
                    <a:cubicBezTo>
                      <a:pt x="699" y="180"/>
                      <a:pt x="705" y="185"/>
                      <a:pt x="710" y="191"/>
                    </a:cubicBezTo>
                    <a:cubicBezTo>
                      <a:pt x="714" y="194"/>
                      <a:pt x="714" y="199"/>
                      <a:pt x="710" y="203"/>
                    </a:cubicBezTo>
                    <a:cubicBezTo>
                      <a:pt x="709" y="204"/>
                      <a:pt x="706" y="205"/>
                      <a:pt x="704" y="205"/>
                    </a:cubicBezTo>
                    <a:close/>
                    <a:moveTo>
                      <a:pt x="671" y="174"/>
                    </a:moveTo>
                    <a:cubicBezTo>
                      <a:pt x="669" y="174"/>
                      <a:pt x="667" y="173"/>
                      <a:pt x="666" y="172"/>
                    </a:cubicBezTo>
                    <a:cubicBezTo>
                      <a:pt x="660" y="167"/>
                      <a:pt x="654" y="162"/>
                      <a:pt x="648" y="157"/>
                    </a:cubicBezTo>
                    <a:cubicBezTo>
                      <a:pt x="645" y="154"/>
                      <a:pt x="644" y="149"/>
                      <a:pt x="647" y="145"/>
                    </a:cubicBezTo>
                    <a:cubicBezTo>
                      <a:pt x="650" y="141"/>
                      <a:pt x="656" y="141"/>
                      <a:pt x="659" y="144"/>
                    </a:cubicBezTo>
                    <a:cubicBezTo>
                      <a:pt x="665" y="149"/>
                      <a:pt x="671" y="154"/>
                      <a:pt x="677" y="159"/>
                    </a:cubicBezTo>
                    <a:cubicBezTo>
                      <a:pt x="680" y="162"/>
                      <a:pt x="681" y="167"/>
                      <a:pt x="678" y="171"/>
                    </a:cubicBezTo>
                    <a:cubicBezTo>
                      <a:pt x="676" y="173"/>
                      <a:pt x="674" y="174"/>
                      <a:pt x="671" y="174"/>
                    </a:cubicBezTo>
                    <a:close/>
                    <a:moveTo>
                      <a:pt x="636" y="145"/>
                    </a:moveTo>
                    <a:cubicBezTo>
                      <a:pt x="634" y="145"/>
                      <a:pt x="632" y="144"/>
                      <a:pt x="631" y="143"/>
                    </a:cubicBezTo>
                    <a:cubicBezTo>
                      <a:pt x="625" y="139"/>
                      <a:pt x="619" y="134"/>
                      <a:pt x="613" y="130"/>
                    </a:cubicBezTo>
                    <a:cubicBezTo>
                      <a:pt x="609" y="127"/>
                      <a:pt x="608" y="122"/>
                      <a:pt x="611" y="118"/>
                    </a:cubicBezTo>
                    <a:cubicBezTo>
                      <a:pt x="613" y="114"/>
                      <a:pt x="619" y="113"/>
                      <a:pt x="622" y="116"/>
                    </a:cubicBezTo>
                    <a:cubicBezTo>
                      <a:pt x="629" y="120"/>
                      <a:pt x="635" y="125"/>
                      <a:pt x="641" y="130"/>
                    </a:cubicBezTo>
                    <a:cubicBezTo>
                      <a:pt x="645" y="132"/>
                      <a:pt x="645" y="138"/>
                      <a:pt x="643" y="141"/>
                    </a:cubicBezTo>
                    <a:cubicBezTo>
                      <a:pt x="641" y="144"/>
                      <a:pt x="638" y="145"/>
                      <a:pt x="636" y="145"/>
                    </a:cubicBezTo>
                    <a:close/>
                    <a:moveTo>
                      <a:pt x="599" y="118"/>
                    </a:moveTo>
                    <a:cubicBezTo>
                      <a:pt x="597" y="118"/>
                      <a:pt x="595" y="118"/>
                      <a:pt x="594" y="117"/>
                    </a:cubicBezTo>
                    <a:cubicBezTo>
                      <a:pt x="588" y="113"/>
                      <a:pt x="581" y="109"/>
                      <a:pt x="575" y="105"/>
                    </a:cubicBezTo>
                    <a:cubicBezTo>
                      <a:pt x="571" y="103"/>
                      <a:pt x="570" y="98"/>
                      <a:pt x="572" y="93"/>
                    </a:cubicBezTo>
                    <a:cubicBezTo>
                      <a:pt x="574" y="89"/>
                      <a:pt x="580" y="88"/>
                      <a:pt x="584" y="91"/>
                    </a:cubicBezTo>
                    <a:cubicBezTo>
                      <a:pt x="590" y="95"/>
                      <a:pt x="597" y="99"/>
                      <a:pt x="603" y="103"/>
                    </a:cubicBezTo>
                    <a:cubicBezTo>
                      <a:pt x="607" y="105"/>
                      <a:pt x="608" y="111"/>
                      <a:pt x="606" y="115"/>
                    </a:cubicBezTo>
                    <a:cubicBezTo>
                      <a:pt x="604" y="117"/>
                      <a:pt x="601" y="118"/>
                      <a:pt x="599" y="118"/>
                    </a:cubicBezTo>
                    <a:close/>
                    <a:moveTo>
                      <a:pt x="559" y="95"/>
                    </a:moveTo>
                    <a:cubicBezTo>
                      <a:pt x="558" y="95"/>
                      <a:pt x="557" y="95"/>
                      <a:pt x="555" y="94"/>
                    </a:cubicBezTo>
                    <a:cubicBezTo>
                      <a:pt x="549" y="90"/>
                      <a:pt x="542" y="87"/>
                      <a:pt x="535" y="83"/>
                    </a:cubicBezTo>
                    <a:cubicBezTo>
                      <a:pt x="531" y="81"/>
                      <a:pt x="530" y="76"/>
                      <a:pt x="532" y="72"/>
                    </a:cubicBezTo>
                    <a:cubicBezTo>
                      <a:pt x="534" y="68"/>
                      <a:pt x="539" y="66"/>
                      <a:pt x="543" y="68"/>
                    </a:cubicBezTo>
                    <a:cubicBezTo>
                      <a:pt x="550" y="72"/>
                      <a:pt x="557" y="75"/>
                      <a:pt x="564" y="79"/>
                    </a:cubicBezTo>
                    <a:cubicBezTo>
                      <a:pt x="568" y="81"/>
                      <a:pt x="569" y="86"/>
                      <a:pt x="567" y="91"/>
                    </a:cubicBezTo>
                    <a:cubicBezTo>
                      <a:pt x="565" y="93"/>
                      <a:pt x="562" y="95"/>
                      <a:pt x="559" y="95"/>
                    </a:cubicBezTo>
                    <a:close/>
                    <a:moveTo>
                      <a:pt x="519" y="74"/>
                    </a:moveTo>
                    <a:cubicBezTo>
                      <a:pt x="517" y="74"/>
                      <a:pt x="516" y="74"/>
                      <a:pt x="515" y="74"/>
                    </a:cubicBezTo>
                    <a:cubicBezTo>
                      <a:pt x="508" y="70"/>
                      <a:pt x="501" y="67"/>
                      <a:pt x="494" y="65"/>
                    </a:cubicBezTo>
                    <a:cubicBezTo>
                      <a:pt x="490" y="63"/>
                      <a:pt x="488" y="58"/>
                      <a:pt x="490" y="53"/>
                    </a:cubicBezTo>
                    <a:cubicBezTo>
                      <a:pt x="492" y="49"/>
                      <a:pt x="497" y="47"/>
                      <a:pt x="501" y="49"/>
                    </a:cubicBezTo>
                    <a:cubicBezTo>
                      <a:pt x="508" y="52"/>
                      <a:pt x="515" y="55"/>
                      <a:pt x="522" y="58"/>
                    </a:cubicBezTo>
                    <a:cubicBezTo>
                      <a:pt x="527" y="60"/>
                      <a:pt x="528" y="65"/>
                      <a:pt x="526" y="69"/>
                    </a:cubicBezTo>
                    <a:cubicBezTo>
                      <a:pt x="525" y="73"/>
                      <a:pt x="522" y="74"/>
                      <a:pt x="519" y="74"/>
                    </a:cubicBezTo>
                    <a:close/>
                    <a:moveTo>
                      <a:pt x="9" y="68"/>
                    </a:moveTo>
                    <a:cubicBezTo>
                      <a:pt x="6" y="68"/>
                      <a:pt x="3" y="66"/>
                      <a:pt x="1" y="63"/>
                    </a:cubicBezTo>
                    <a:cubicBezTo>
                      <a:pt x="0" y="59"/>
                      <a:pt x="2" y="54"/>
                      <a:pt x="6" y="52"/>
                    </a:cubicBezTo>
                    <a:cubicBezTo>
                      <a:pt x="13" y="49"/>
                      <a:pt x="20" y="46"/>
                      <a:pt x="27" y="43"/>
                    </a:cubicBezTo>
                    <a:cubicBezTo>
                      <a:pt x="32" y="41"/>
                      <a:pt x="37" y="44"/>
                      <a:pt x="38" y="48"/>
                    </a:cubicBezTo>
                    <a:cubicBezTo>
                      <a:pt x="40" y="52"/>
                      <a:pt x="38" y="57"/>
                      <a:pt x="33" y="59"/>
                    </a:cubicBezTo>
                    <a:cubicBezTo>
                      <a:pt x="26" y="62"/>
                      <a:pt x="19" y="64"/>
                      <a:pt x="13" y="67"/>
                    </a:cubicBezTo>
                    <a:cubicBezTo>
                      <a:pt x="12" y="68"/>
                      <a:pt x="10" y="68"/>
                      <a:pt x="9" y="68"/>
                    </a:cubicBezTo>
                    <a:close/>
                    <a:moveTo>
                      <a:pt x="477" y="57"/>
                    </a:moveTo>
                    <a:cubicBezTo>
                      <a:pt x="476" y="57"/>
                      <a:pt x="475" y="57"/>
                      <a:pt x="474" y="56"/>
                    </a:cubicBezTo>
                    <a:cubicBezTo>
                      <a:pt x="467" y="54"/>
                      <a:pt x="459" y="51"/>
                      <a:pt x="452" y="49"/>
                    </a:cubicBezTo>
                    <a:cubicBezTo>
                      <a:pt x="448" y="47"/>
                      <a:pt x="445" y="42"/>
                      <a:pt x="447" y="38"/>
                    </a:cubicBezTo>
                    <a:cubicBezTo>
                      <a:pt x="448" y="33"/>
                      <a:pt x="453" y="31"/>
                      <a:pt x="458" y="33"/>
                    </a:cubicBezTo>
                    <a:cubicBezTo>
                      <a:pt x="465" y="35"/>
                      <a:pt x="472" y="38"/>
                      <a:pt x="479" y="40"/>
                    </a:cubicBezTo>
                    <a:cubicBezTo>
                      <a:pt x="484" y="42"/>
                      <a:pt x="486" y="47"/>
                      <a:pt x="484" y="51"/>
                    </a:cubicBezTo>
                    <a:cubicBezTo>
                      <a:pt x="483" y="55"/>
                      <a:pt x="480" y="57"/>
                      <a:pt x="477" y="57"/>
                    </a:cubicBezTo>
                    <a:close/>
                    <a:moveTo>
                      <a:pt x="52" y="52"/>
                    </a:moveTo>
                    <a:cubicBezTo>
                      <a:pt x="48" y="52"/>
                      <a:pt x="45" y="49"/>
                      <a:pt x="44" y="46"/>
                    </a:cubicBezTo>
                    <a:cubicBezTo>
                      <a:pt x="42" y="41"/>
                      <a:pt x="45" y="37"/>
                      <a:pt x="49" y="35"/>
                    </a:cubicBezTo>
                    <a:cubicBezTo>
                      <a:pt x="56" y="33"/>
                      <a:pt x="64" y="30"/>
                      <a:pt x="71" y="28"/>
                    </a:cubicBezTo>
                    <a:cubicBezTo>
                      <a:pt x="75" y="27"/>
                      <a:pt x="80" y="29"/>
                      <a:pt x="82" y="34"/>
                    </a:cubicBezTo>
                    <a:cubicBezTo>
                      <a:pt x="83" y="38"/>
                      <a:pt x="80" y="43"/>
                      <a:pt x="76" y="44"/>
                    </a:cubicBezTo>
                    <a:cubicBezTo>
                      <a:pt x="69" y="46"/>
                      <a:pt x="62" y="49"/>
                      <a:pt x="55" y="51"/>
                    </a:cubicBezTo>
                    <a:cubicBezTo>
                      <a:pt x="54" y="51"/>
                      <a:pt x="53" y="52"/>
                      <a:pt x="52" y="52"/>
                    </a:cubicBezTo>
                    <a:close/>
                    <a:moveTo>
                      <a:pt x="433" y="42"/>
                    </a:moveTo>
                    <a:cubicBezTo>
                      <a:pt x="432" y="42"/>
                      <a:pt x="432" y="42"/>
                      <a:pt x="431" y="42"/>
                    </a:cubicBezTo>
                    <a:cubicBezTo>
                      <a:pt x="424" y="40"/>
                      <a:pt x="416" y="38"/>
                      <a:pt x="409" y="36"/>
                    </a:cubicBezTo>
                    <a:cubicBezTo>
                      <a:pt x="405" y="35"/>
                      <a:pt x="402" y="30"/>
                      <a:pt x="403" y="26"/>
                    </a:cubicBezTo>
                    <a:cubicBezTo>
                      <a:pt x="404" y="21"/>
                      <a:pt x="409" y="18"/>
                      <a:pt x="413" y="20"/>
                    </a:cubicBezTo>
                    <a:cubicBezTo>
                      <a:pt x="421" y="21"/>
                      <a:pt x="428" y="24"/>
                      <a:pt x="436" y="26"/>
                    </a:cubicBezTo>
                    <a:cubicBezTo>
                      <a:pt x="440" y="27"/>
                      <a:pt x="443" y="32"/>
                      <a:pt x="441" y="36"/>
                    </a:cubicBezTo>
                    <a:cubicBezTo>
                      <a:pt x="440" y="40"/>
                      <a:pt x="437" y="42"/>
                      <a:pt x="433" y="42"/>
                    </a:cubicBezTo>
                    <a:close/>
                    <a:moveTo>
                      <a:pt x="95" y="38"/>
                    </a:moveTo>
                    <a:cubicBezTo>
                      <a:pt x="92" y="38"/>
                      <a:pt x="88" y="36"/>
                      <a:pt x="87" y="32"/>
                    </a:cubicBezTo>
                    <a:cubicBezTo>
                      <a:pt x="86" y="27"/>
                      <a:pt x="89" y="23"/>
                      <a:pt x="93" y="22"/>
                    </a:cubicBezTo>
                    <a:cubicBezTo>
                      <a:pt x="101" y="20"/>
                      <a:pt x="108" y="18"/>
                      <a:pt x="116" y="16"/>
                    </a:cubicBezTo>
                    <a:cubicBezTo>
                      <a:pt x="120" y="15"/>
                      <a:pt x="125" y="18"/>
                      <a:pt x="126" y="22"/>
                    </a:cubicBezTo>
                    <a:cubicBezTo>
                      <a:pt x="127" y="27"/>
                      <a:pt x="124" y="32"/>
                      <a:pt x="119" y="33"/>
                    </a:cubicBezTo>
                    <a:cubicBezTo>
                      <a:pt x="112" y="34"/>
                      <a:pt x="105" y="36"/>
                      <a:pt x="98" y="38"/>
                    </a:cubicBezTo>
                    <a:cubicBezTo>
                      <a:pt x="97" y="38"/>
                      <a:pt x="96" y="38"/>
                      <a:pt x="95" y="38"/>
                    </a:cubicBezTo>
                    <a:close/>
                    <a:moveTo>
                      <a:pt x="389" y="31"/>
                    </a:moveTo>
                    <a:cubicBezTo>
                      <a:pt x="388" y="31"/>
                      <a:pt x="388" y="31"/>
                      <a:pt x="387" y="31"/>
                    </a:cubicBezTo>
                    <a:cubicBezTo>
                      <a:pt x="380" y="29"/>
                      <a:pt x="372" y="28"/>
                      <a:pt x="365" y="27"/>
                    </a:cubicBezTo>
                    <a:cubicBezTo>
                      <a:pt x="360" y="26"/>
                      <a:pt x="357" y="21"/>
                      <a:pt x="358" y="17"/>
                    </a:cubicBezTo>
                    <a:cubicBezTo>
                      <a:pt x="359" y="12"/>
                      <a:pt x="363" y="9"/>
                      <a:pt x="368" y="10"/>
                    </a:cubicBezTo>
                    <a:cubicBezTo>
                      <a:pt x="376" y="11"/>
                      <a:pt x="383" y="13"/>
                      <a:pt x="391" y="14"/>
                    </a:cubicBezTo>
                    <a:cubicBezTo>
                      <a:pt x="395" y="15"/>
                      <a:pt x="398" y="20"/>
                      <a:pt x="397" y="24"/>
                    </a:cubicBezTo>
                    <a:cubicBezTo>
                      <a:pt x="396" y="28"/>
                      <a:pt x="393" y="31"/>
                      <a:pt x="389" y="31"/>
                    </a:cubicBezTo>
                    <a:close/>
                    <a:moveTo>
                      <a:pt x="140" y="28"/>
                    </a:moveTo>
                    <a:cubicBezTo>
                      <a:pt x="136" y="28"/>
                      <a:pt x="132" y="25"/>
                      <a:pt x="131" y="21"/>
                    </a:cubicBezTo>
                    <a:cubicBezTo>
                      <a:pt x="131" y="17"/>
                      <a:pt x="134" y="12"/>
                      <a:pt x="138" y="11"/>
                    </a:cubicBezTo>
                    <a:cubicBezTo>
                      <a:pt x="146" y="10"/>
                      <a:pt x="153" y="9"/>
                      <a:pt x="161" y="7"/>
                    </a:cubicBezTo>
                    <a:cubicBezTo>
                      <a:pt x="166" y="7"/>
                      <a:pt x="170" y="10"/>
                      <a:pt x="171" y="14"/>
                    </a:cubicBezTo>
                    <a:cubicBezTo>
                      <a:pt x="171" y="19"/>
                      <a:pt x="168" y="23"/>
                      <a:pt x="164" y="24"/>
                    </a:cubicBezTo>
                    <a:cubicBezTo>
                      <a:pt x="156" y="25"/>
                      <a:pt x="149" y="27"/>
                      <a:pt x="141" y="28"/>
                    </a:cubicBezTo>
                    <a:cubicBezTo>
                      <a:pt x="141" y="28"/>
                      <a:pt x="140" y="28"/>
                      <a:pt x="140" y="28"/>
                    </a:cubicBezTo>
                    <a:close/>
                    <a:moveTo>
                      <a:pt x="344" y="23"/>
                    </a:moveTo>
                    <a:cubicBezTo>
                      <a:pt x="344" y="23"/>
                      <a:pt x="343" y="23"/>
                      <a:pt x="343" y="23"/>
                    </a:cubicBezTo>
                    <a:cubicBezTo>
                      <a:pt x="336" y="22"/>
                      <a:pt x="328" y="21"/>
                      <a:pt x="321" y="20"/>
                    </a:cubicBezTo>
                    <a:cubicBezTo>
                      <a:pt x="316" y="20"/>
                      <a:pt x="313" y="16"/>
                      <a:pt x="313" y="11"/>
                    </a:cubicBezTo>
                    <a:cubicBezTo>
                      <a:pt x="313" y="6"/>
                      <a:pt x="318" y="3"/>
                      <a:pt x="322" y="4"/>
                    </a:cubicBezTo>
                    <a:cubicBezTo>
                      <a:pt x="330" y="4"/>
                      <a:pt x="338" y="5"/>
                      <a:pt x="345" y="6"/>
                    </a:cubicBezTo>
                    <a:cubicBezTo>
                      <a:pt x="350" y="7"/>
                      <a:pt x="353" y="11"/>
                      <a:pt x="353" y="16"/>
                    </a:cubicBezTo>
                    <a:cubicBezTo>
                      <a:pt x="352" y="20"/>
                      <a:pt x="348" y="23"/>
                      <a:pt x="344" y="23"/>
                    </a:cubicBezTo>
                    <a:close/>
                    <a:moveTo>
                      <a:pt x="185" y="21"/>
                    </a:moveTo>
                    <a:cubicBezTo>
                      <a:pt x="181" y="21"/>
                      <a:pt x="177" y="18"/>
                      <a:pt x="176" y="14"/>
                    </a:cubicBezTo>
                    <a:cubicBezTo>
                      <a:pt x="176" y="9"/>
                      <a:pt x="179" y="5"/>
                      <a:pt x="184" y="4"/>
                    </a:cubicBezTo>
                    <a:cubicBezTo>
                      <a:pt x="192" y="3"/>
                      <a:pt x="199" y="3"/>
                      <a:pt x="207" y="2"/>
                    </a:cubicBezTo>
                    <a:cubicBezTo>
                      <a:pt x="212" y="2"/>
                      <a:pt x="216" y="5"/>
                      <a:pt x="216" y="10"/>
                    </a:cubicBezTo>
                    <a:cubicBezTo>
                      <a:pt x="216" y="15"/>
                      <a:pt x="213" y="19"/>
                      <a:pt x="208" y="19"/>
                    </a:cubicBezTo>
                    <a:cubicBezTo>
                      <a:pt x="201" y="20"/>
                      <a:pt x="193" y="20"/>
                      <a:pt x="186" y="21"/>
                    </a:cubicBezTo>
                    <a:cubicBezTo>
                      <a:pt x="186" y="21"/>
                      <a:pt x="185" y="21"/>
                      <a:pt x="185" y="21"/>
                    </a:cubicBezTo>
                    <a:close/>
                    <a:moveTo>
                      <a:pt x="299" y="19"/>
                    </a:moveTo>
                    <a:cubicBezTo>
                      <a:pt x="299" y="19"/>
                      <a:pt x="298" y="19"/>
                      <a:pt x="298" y="19"/>
                    </a:cubicBezTo>
                    <a:cubicBezTo>
                      <a:pt x="291" y="18"/>
                      <a:pt x="283" y="18"/>
                      <a:pt x="276" y="17"/>
                    </a:cubicBezTo>
                    <a:cubicBezTo>
                      <a:pt x="271" y="17"/>
                      <a:pt x="267" y="13"/>
                      <a:pt x="267" y="9"/>
                    </a:cubicBezTo>
                    <a:cubicBezTo>
                      <a:pt x="268" y="4"/>
                      <a:pt x="271" y="0"/>
                      <a:pt x="276" y="0"/>
                    </a:cubicBezTo>
                    <a:cubicBezTo>
                      <a:pt x="284" y="1"/>
                      <a:pt x="292" y="1"/>
                      <a:pt x="299" y="2"/>
                    </a:cubicBezTo>
                    <a:cubicBezTo>
                      <a:pt x="304" y="2"/>
                      <a:pt x="308" y="6"/>
                      <a:pt x="307" y="11"/>
                    </a:cubicBezTo>
                    <a:cubicBezTo>
                      <a:pt x="307" y="15"/>
                      <a:pt x="303" y="19"/>
                      <a:pt x="299" y="19"/>
                    </a:cubicBezTo>
                    <a:close/>
                    <a:moveTo>
                      <a:pt x="230" y="18"/>
                    </a:moveTo>
                    <a:cubicBezTo>
                      <a:pt x="226" y="18"/>
                      <a:pt x="222" y="14"/>
                      <a:pt x="222" y="10"/>
                    </a:cubicBezTo>
                    <a:cubicBezTo>
                      <a:pt x="222" y="5"/>
                      <a:pt x="225" y="1"/>
                      <a:pt x="230" y="1"/>
                    </a:cubicBezTo>
                    <a:cubicBezTo>
                      <a:pt x="238" y="0"/>
                      <a:pt x="245" y="0"/>
                      <a:pt x="253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58" y="0"/>
                      <a:pt x="262" y="4"/>
                      <a:pt x="262" y="9"/>
                    </a:cubicBezTo>
                    <a:cubicBezTo>
                      <a:pt x="262" y="13"/>
                      <a:pt x="258" y="17"/>
                      <a:pt x="253" y="17"/>
                    </a:cubicBezTo>
                    <a:cubicBezTo>
                      <a:pt x="246" y="17"/>
                      <a:pt x="238" y="17"/>
                      <a:pt x="231" y="18"/>
                    </a:cubicBezTo>
                    <a:cubicBezTo>
                      <a:pt x="231" y="18"/>
                      <a:pt x="230" y="18"/>
                      <a:pt x="230" y="18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îṣļiďe">
                <a:extLst>
                  <a:ext uri="{FF2B5EF4-FFF2-40B4-BE49-F238E27FC236}">
                    <a16:creationId xmlns:a16="http://schemas.microsoft.com/office/drawing/2014/main" id="{06D4B69F-5331-46CB-AE3D-BF28967A7CF6}"/>
                  </a:ext>
                </a:extLst>
              </p:cNvPr>
              <p:cNvSpPr/>
              <p:nvPr/>
            </p:nvSpPr>
            <p:spPr bwMode="auto">
              <a:xfrm>
                <a:off x="8107355" y="2951116"/>
                <a:ext cx="34493" cy="54203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" y="20"/>
                  </a:cxn>
                  <a:cxn ang="0">
                    <a:pos x="0" y="9"/>
                  </a:cxn>
                  <a:cxn ang="0">
                    <a:pos x="8" y="0"/>
                  </a:cxn>
                  <a:cxn ang="0">
                    <a:pos x="17" y="8"/>
                  </a:cxn>
                  <a:cxn ang="0">
                    <a:pos x="18" y="19"/>
                  </a:cxn>
                  <a:cxn ang="0">
                    <a:pos x="10" y="28"/>
                  </a:cxn>
                  <a:cxn ang="0">
                    <a:pos x="10" y="28"/>
                  </a:cxn>
                </a:cxnLst>
                <a:rect l="0" t="0" r="r" b="b"/>
                <a:pathLst>
                  <a:path w="18" h="28">
                    <a:moveTo>
                      <a:pt x="10" y="28"/>
                    </a:moveTo>
                    <a:cubicBezTo>
                      <a:pt x="5" y="28"/>
                      <a:pt x="1" y="25"/>
                      <a:pt x="1" y="20"/>
                    </a:cubicBezTo>
                    <a:cubicBezTo>
                      <a:pt x="1" y="17"/>
                      <a:pt x="0" y="13"/>
                      <a:pt x="0" y="9"/>
                    </a:cubicBezTo>
                    <a:cubicBezTo>
                      <a:pt x="0" y="5"/>
                      <a:pt x="3" y="0"/>
                      <a:pt x="8" y="0"/>
                    </a:cubicBezTo>
                    <a:cubicBezTo>
                      <a:pt x="13" y="0"/>
                      <a:pt x="17" y="3"/>
                      <a:pt x="17" y="8"/>
                    </a:cubicBezTo>
                    <a:cubicBezTo>
                      <a:pt x="17" y="12"/>
                      <a:pt x="18" y="15"/>
                      <a:pt x="18" y="19"/>
                    </a:cubicBezTo>
                    <a:cubicBezTo>
                      <a:pt x="18" y="24"/>
                      <a:pt x="1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ïṥḻïḋè">
                <a:extLst>
                  <a:ext uri="{FF2B5EF4-FFF2-40B4-BE49-F238E27FC236}">
                    <a16:creationId xmlns:a16="http://schemas.microsoft.com/office/drawing/2014/main" id="{17EF3463-279C-4C91-B80B-E303C3B3001B}"/>
                  </a:ext>
                </a:extLst>
              </p:cNvPr>
              <p:cNvSpPr/>
              <p:nvPr/>
            </p:nvSpPr>
            <p:spPr bwMode="auto">
              <a:xfrm>
                <a:off x="8040012" y="2962614"/>
                <a:ext cx="167536" cy="14782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4" y="90"/>
                  </a:cxn>
                  <a:cxn ang="0">
                    <a:pos x="102" y="0"/>
                  </a:cxn>
                  <a:cxn ang="0">
                    <a:pos x="0" y="4"/>
                  </a:cxn>
                </a:cxnLst>
                <a:rect l="0" t="0" r="r" b="b"/>
                <a:pathLst>
                  <a:path w="102" h="90">
                    <a:moveTo>
                      <a:pt x="0" y="4"/>
                    </a:moveTo>
                    <a:lnTo>
                      <a:pt x="54" y="90"/>
                    </a:lnTo>
                    <a:lnTo>
                      <a:pt x="10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iṣľiďe">
                <a:extLst>
                  <a:ext uri="{FF2B5EF4-FFF2-40B4-BE49-F238E27FC236}">
                    <a16:creationId xmlns:a16="http://schemas.microsoft.com/office/drawing/2014/main" id="{567522A7-E297-4819-B535-B16F5587D6A1}"/>
                  </a:ext>
                </a:extLst>
              </p:cNvPr>
              <p:cNvSpPr/>
              <p:nvPr/>
            </p:nvSpPr>
            <p:spPr bwMode="auto">
              <a:xfrm>
                <a:off x="1777134" y="3982611"/>
                <a:ext cx="49275" cy="57488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7" y="24"/>
                  </a:cxn>
                  <a:cxn ang="0">
                    <a:pos x="2" y="14"/>
                  </a:cxn>
                  <a:cxn ang="0">
                    <a:pos x="7" y="2"/>
                  </a:cxn>
                  <a:cxn ang="0">
                    <a:pos x="18" y="7"/>
                  </a:cxn>
                  <a:cxn ang="0">
                    <a:pos x="23" y="17"/>
                  </a:cxn>
                  <a:cxn ang="0">
                    <a:pos x="19" y="28"/>
                  </a:cxn>
                  <a:cxn ang="0">
                    <a:pos x="15" y="29"/>
                  </a:cxn>
                </a:cxnLst>
                <a:rect l="0" t="0" r="r" b="b"/>
                <a:pathLst>
                  <a:path w="25" h="29">
                    <a:moveTo>
                      <a:pt x="15" y="29"/>
                    </a:moveTo>
                    <a:cubicBezTo>
                      <a:pt x="12" y="29"/>
                      <a:pt x="9" y="27"/>
                      <a:pt x="7" y="24"/>
                    </a:cubicBezTo>
                    <a:cubicBezTo>
                      <a:pt x="6" y="21"/>
                      <a:pt x="4" y="17"/>
                      <a:pt x="2" y="14"/>
                    </a:cubicBezTo>
                    <a:cubicBezTo>
                      <a:pt x="0" y="10"/>
                      <a:pt x="2" y="4"/>
                      <a:pt x="7" y="2"/>
                    </a:cubicBezTo>
                    <a:cubicBezTo>
                      <a:pt x="11" y="0"/>
                      <a:pt x="16" y="2"/>
                      <a:pt x="18" y="7"/>
                    </a:cubicBezTo>
                    <a:cubicBezTo>
                      <a:pt x="19" y="10"/>
                      <a:pt x="21" y="13"/>
                      <a:pt x="23" y="17"/>
                    </a:cubicBezTo>
                    <a:cubicBezTo>
                      <a:pt x="25" y="21"/>
                      <a:pt x="23" y="26"/>
                      <a:pt x="19" y="28"/>
                    </a:cubicBezTo>
                    <a:cubicBezTo>
                      <a:pt x="18" y="29"/>
                      <a:pt x="16" y="29"/>
                      <a:pt x="15" y="29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ï$lidè">
                <a:extLst>
                  <a:ext uri="{FF2B5EF4-FFF2-40B4-BE49-F238E27FC236}">
                    <a16:creationId xmlns:a16="http://schemas.microsoft.com/office/drawing/2014/main" id="{E25E0411-AB3C-4921-BF23-668C2317F4DB}"/>
                  </a:ext>
                </a:extLst>
              </p:cNvPr>
              <p:cNvSpPr/>
              <p:nvPr/>
            </p:nvSpPr>
            <p:spPr bwMode="auto">
              <a:xfrm>
                <a:off x="1698294" y="2745803"/>
                <a:ext cx="755553" cy="1233523"/>
              </a:xfrm>
              <a:custGeom>
                <a:avLst/>
                <a:gdLst/>
                <a:ahLst/>
                <a:cxnLst>
                  <a:cxn ang="0">
                    <a:pos x="25" y="599"/>
                  </a:cxn>
                  <a:cxn ang="0">
                    <a:pos x="49" y="614"/>
                  </a:cxn>
                  <a:cxn ang="0">
                    <a:pos x="26" y="583"/>
                  </a:cxn>
                  <a:cxn ang="0">
                    <a:pos x="19" y="544"/>
                  </a:cxn>
                  <a:cxn ang="0">
                    <a:pos x="29" y="583"/>
                  </a:cxn>
                  <a:cxn ang="0">
                    <a:pos x="7" y="532"/>
                  </a:cxn>
                  <a:cxn ang="0">
                    <a:pos x="21" y="507"/>
                  </a:cxn>
                  <a:cxn ang="0">
                    <a:pos x="16" y="539"/>
                  </a:cxn>
                  <a:cxn ang="0">
                    <a:pos x="0" y="463"/>
                  </a:cxn>
                  <a:cxn ang="0">
                    <a:pos x="18" y="485"/>
                  </a:cxn>
                  <a:cxn ang="0">
                    <a:pos x="9" y="449"/>
                  </a:cxn>
                  <a:cxn ang="0">
                    <a:pos x="0" y="436"/>
                  </a:cxn>
                  <a:cxn ang="0">
                    <a:pos x="18" y="418"/>
                  </a:cxn>
                  <a:cxn ang="0">
                    <a:pos x="9" y="449"/>
                  </a:cxn>
                  <a:cxn ang="0">
                    <a:pos x="3" y="394"/>
                  </a:cxn>
                  <a:cxn ang="0">
                    <a:pos x="23" y="374"/>
                  </a:cxn>
                  <a:cxn ang="0">
                    <a:pos x="19" y="359"/>
                  </a:cxn>
                  <a:cxn ang="0">
                    <a:pos x="17" y="326"/>
                  </a:cxn>
                  <a:cxn ang="0">
                    <a:pos x="28" y="352"/>
                  </a:cxn>
                  <a:cxn ang="0">
                    <a:pos x="29" y="315"/>
                  </a:cxn>
                  <a:cxn ang="0">
                    <a:pos x="42" y="278"/>
                  </a:cxn>
                  <a:cxn ang="0">
                    <a:pos x="32" y="315"/>
                  </a:cxn>
                  <a:cxn ang="0">
                    <a:pos x="40" y="261"/>
                  </a:cxn>
                  <a:cxn ang="0">
                    <a:pos x="66" y="248"/>
                  </a:cxn>
                  <a:cxn ang="0">
                    <a:pos x="69" y="233"/>
                  </a:cxn>
                  <a:cxn ang="0">
                    <a:pos x="74" y="200"/>
                  </a:cxn>
                  <a:cxn ang="0">
                    <a:pos x="76" y="229"/>
                  </a:cxn>
                  <a:cxn ang="0">
                    <a:pos x="89" y="193"/>
                  </a:cxn>
                  <a:cxn ang="0">
                    <a:pos x="113" y="162"/>
                  </a:cxn>
                  <a:cxn ang="0">
                    <a:pos x="94" y="195"/>
                  </a:cxn>
                  <a:cxn ang="0">
                    <a:pos x="116" y="145"/>
                  </a:cxn>
                  <a:cxn ang="0">
                    <a:pos x="144" y="140"/>
                  </a:cxn>
                  <a:cxn ang="0">
                    <a:pos x="154" y="127"/>
                  </a:cxn>
                  <a:cxn ang="0">
                    <a:pos x="166" y="97"/>
                  </a:cxn>
                  <a:cxn ang="0">
                    <a:pos x="160" y="125"/>
                  </a:cxn>
                  <a:cxn ang="0">
                    <a:pos x="182" y="95"/>
                  </a:cxn>
                  <a:cxn ang="0">
                    <a:pos x="214" y="72"/>
                  </a:cxn>
                  <a:cxn ang="0">
                    <a:pos x="189" y="98"/>
                  </a:cxn>
                  <a:cxn ang="0">
                    <a:pos x="222" y="57"/>
                  </a:cxn>
                  <a:cxn ang="0">
                    <a:pos x="250" y="61"/>
                  </a:cxn>
                  <a:cxn ang="0">
                    <a:pos x="266" y="52"/>
                  </a:cxn>
                  <a:cxn ang="0">
                    <a:pos x="284" y="26"/>
                  </a:cxn>
                  <a:cxn ang="0">
                    <a:pos x="270" y="51"/>
                  </a:cxn>
                  <a:cxn ang="0">
                    <a:pos x="300" y="29"/>
                  </a:cxn>
                  <a:cxn ang="0">
                    <a:pos x="338" y="17"/>
                  </a:cxn>
                  <a:cxn ang="0">
                    <a:pos x="308" y="35"/>
                  </a:cxn>
                  <a:cxn ang="0">
                    <a:pos x="350" y="5"/>
                  </a:cxn>
                  <a:cxn ang="0">
                    <a:pos x="375" y="17"/>
                  </a:cxn>
                </a:cxnLst>
                <a:rect l="0" t="0" r="r" b="b"/>
                <a:pathLst>
                  <a:path w="383" h="626">
                    <a:moveTo>
                      <a:pt x="41" y="626"/>
                    </a:moveTo>
                    <a:cubicBezTo>
                      <a:pt x="38" y="626"/>
                      <a:pt x="35" y="624"/>
                      <a:pt x="33" y="621"/>
                    </a:cubicBezTo>
                    <a:cubicBezTo>
                      <a:pt x="30" y="613"/>
                      <a:pt x="28" y="606"/>
                      <a:pt x="25" y="599"/>
                    </a:cubicBezTo>
                    <a:cubicBezTo>
                      <a:pt x="24" y="595"/>
                      <a:pt x="26" y="590"/>
                      <a:pt x="30" y="588"/>
                    </a:cubicBezTo>
                    <a:cubicBezTo>
                      <a:pt x="35" y="587"/>
                      <a:pt x="40" y="589"/>
                      <a:pt x="41" y="593"/>
                    </a:cubicBezTo>
                    <a:cubicBezTo>
                      <a:pt x="44" y="600"/>
                      <a:pt x="46" y="607"/>
                      <a:pt x="49" y="614"/>
                    </a:cubicBezTo>
                    <a:cubicBezTo>
                      <a:pt x="51" y="619"/>
                      <a:pt x="49" y="624"/>
                      <a:pt x="44" y="625"/>
                    </a:cubicBezTo>
                    <a:cubicBezTo>
                      <a:pt x="43" y="626"/>
                      <a:pt x="42" y="626"/>
                      <a:pt x="41" y="626"/>
                    </a:cubicBezTo>
                    <a:close/>
                    <a:moveTo>
                      <a:pt x="26" y="583"/>
                    </a:moveTo>
                    <a:cubicBezTo>
                      <a:pt x="23" y="583"/>
                      <a:pt x="19" y="581"/>
                      <a:pt x="18" y="577"/>
                    </a:cubicBezTo>
                    <a:cubicBezTo>
                      <a:pt x="16" y="570"/>
                      <a:pt x="14" y="562"/>
                      <a:pt x="12" y="555"/>
                    </a:cubicBezTo>
                    <a:cubicBezTo>
                      <a:pt x="11" y="550"/>
                      <a:pt x="14" y="545"/>
                      <a:pt x="19" y="544"/>
                    </a:cubicBezTo>
                    <a:cubicBezTo>
                      <a:pt x="23" y="543"/>
                      <a:pt x="28" y="546"/>
                      <a:pt x="29" y="551"/>
                    </a:cubicBezTo>
                    <a:cubicBezTo>
                      <a:pt x="30" y="558"/>
                      <a:pt x="32" y="565"/>
                      <a:pt x="34" y="572"/>
                    </a:cubicBezTo>
                    <a:cubicBezTo>
                      <a:pt x="36" y="577"/>
                      <a:pt x="33" y="581"/>
                      <a:pt x="29" y="583"/>
                    </a:cubicBezTo>
                    <a:cubicBezTo>
                      <a:pt x="28" y="583"/>
                      <a:pt x="27" y="583"/>
                      <a:pt x="26" y="583"/>
                    </a:cubicBezTo>
                    <a:close/>
                    <a:moveTo>
                      <a:pt x="16" y="539"/>
                    </a:moveTo>
                    <a:cubicBezTo>
                      <a:pt x="12" y="539"/>
                      <a:pt x="8" y="536"/>
                      <a:pt x="7" y="532"/>
                    </a:cubicBezTo>
                    <a:cubicBezTo>
                      <a:pt x="6" y="525"/>
                      <a:pt x="5" y="517"/>
                      <a:pt x="4" y="509"/>
                    </a:cubicBezTo>
                    <a:cubicBezTo>
                      <a:pt x="3" y="505"/>
                      <a:pt x="7" y="500"/>
                      <a:pt x="11" y="500"/>
                    </a:cubicBezTo>
                    <a:cubicBezTo>
                      <a:pt x="16" y="499"/>
                      <a:pt x="20" y="502"/>
                      <a:pt x="21" y="507"/>
                    </a:cubicBezTo>
                    <a:cubicBezTo>
                      <a:pt x="22" y="514"/>
                      <a:pt x="23" y="522"/>
                      <a:pt x="24" y="529"/>
                    </a:cubicBezTo>
                    <a:cubicBezTo>
                      <a:pt x="25" y="534"/>
                      <a:pt x="22" y="538"/>
                      <a:pt x="17" y="539"/>
                    </a:cubicBezTo>
                    <a:cubicBezTo>
                      <a:pt x="17" y="539"/>
                      <a:pt x="16" y="539"/>
                      <a:pt x="16" y="539"/>
                    </a:cubicBezTo>
                    <a:close/>
                    <a:moveTo>
                      <a:pt x="10" y="494"/>
                    </a:moveTo>
                    <a:cubicBezTo>
                      <a:pt x="6" y="494"/>
                      <a:pt x="2" y="491"/>
                      <a:pt x="1" y="486"/>
                    </a:cubicBezTo>
                    <a:cubicBezTo>
                      <a:pt x="1" y="479"/>
                      <a:pt x="0" y="471"/>
                      <a:pt x="0" y="463"/>
                    </a:cubicBezTo>
                    <a:cubicBezTo>
                      <a:pt x="0" y="459"/>
                      <a:pt x="4" y="455"/>
                      <a:pt x="8" y="454"/>
                    </a:cubicBezTo>
                    <a:cubicBezTo>
                      <a:pt x="13" y="454"/>
                      <a:pt x="17" y="458"/>
                      <a:pt x="17" y="463"/>
                    </a:cubicBezTo>
                    <a:cubicBezTo>
                      <a:pt x="17" y="470"/>
                      <a:pt x="18" y="478"/>
                      <a:pt x="18" y="485"/>
                    </a:cubicBezTo>
                    <a:cubicBezTo>
                      <a:pt x="19" y="490"/>
                      <a:pt x="15" y="494"/>
                      <a:pt x="11" y="494"/>
                    </a:cubicBezTo>
                    <a:cubicBezTo>
                      <a:pt x="10" y="494"/>
                      <a:pt x="10" y="494"/>
                      <a:pt x="10" y="494"/>
                    </a:cubicBezTo>
                    <a:close/>
                    <a:moveTo>
                      <a:pt x="9" y="449"/>
                    </a:moveTo>
                    <a:cubicBezTo>
                      <a:pt x="9" y="449"/>
                      <a:pt x="8" y="449"/>
                      <a:pt x="8" y="449"/>
                    </a:cubicBezTo>
                    <a:cubicBezTo>
                      <a:pt x="4" y="449"/>
                      <a:pt x="0" y="445"/>
                      <a:pt x="0" y="440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30"/>
                      <a:pt x="1" y="423"/>
                      <a:pt x="1" y="417"/>
                    </a:cubicBezTo>
                    <a:cubicBezTo>
                      <a:pt x="1" y="412"/>
                      <a:pt x="5" y="409"/>
                      <a:pt x="10" y="409"/>
                    </a:cubicBezTo>
                    <a:cubicBezTo>
                      <a:pt x="15" y="410"/>
                      <a:pt x="18" y="414"/>
                      <a:pt x="18" y="418"/>
                    </a:cubicBezTo>
                    <a:cubicBezTo>
                      <a:pt x="18" y="424"/>
                      <a:pt x="17" y="431"/>
                      <a:pt x="17" y="437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5"/>
                      <a:pt x="13" y="449"/>
                      <a:pt x="9" y="449"/>
                    </a:cubicBezTo>
                    <a:close/>
                    <a:moveTo>
                      <a:pt x="12" y="404"/>
                    </a:moveTo>
                    <a:cubicBezTo>
                      <a:pt x="11" y="404"/>
                      <a:pt x="11" y="404"/>
                      <a:pt x="11" y="404"/>
                    </a:cubicBezTo>
                    <a:cubicBezTo>
                      <a:pt x="6" y="403"/>
                      <a:pt x="3" y="399"/>
                      <a:pt x="3" y="394"/>
                    </a:cubicBezTo>
                    <a:cubicBezTo>
                      <a:pt x="4" y="386"/>
                      <a:pt x="5" y="379"/>
                      <a:pt x="7" y="371"/>
                    </a:cubicBezTo>
                    <a:cubicBezTo>
                      <a:pt x="7" y="367"/>
                      <a:pt x="12" y="364"/>
                      <a:pt x="16" y="364"/>
                    </a:cubicBezTo>
                    <a:cubicBezTo>
                      <a:pt x="21" y="365"/>
                      <a:pt x="24" y="370"/>
                      <a:pt x="23" y="374"/>
                    </a:cubicBezTo>
                    <a:cubicBezTo>
                      <a:pt x="22" y="381"/>
                      <a:pt x="21" y="389"/>
                      <a:pt x="20" y="396"/>
                    </a:cubicBezTo>
                    <a:cubicBezTo>
                      <a:pt x="20" y="400"/>
                      <a:pt x="16" y="404"/>
                      <a:pt x="12" y="404"/>
                    </a:cubicBezTo>
                    <a:close/>
                    <a:moveTo>
                      <a:pt x="19" y="359"/>
                    </a:moveTo>
                    <a:cubicBezTo>
                      <a:pt x="19" y="359"/>
                      <a:pt x="18" y="359"/>
                      <a:pt x="18" y="359"/>
                    </a:cubicBezTo>
                    <a:cubicBezTo>
                      <a:pt x="13" y="358"/>
                      <a:pt x="10" y="353"/>
                      <a:pt x="11" y="349"/>
                    </a:cubicBezTo>
                    <a:cubicBezTo>
                      <a:pt x="13" y="341"/>
                      <a:pt x="15" y="334"/>
                      <a:pt x="17" y="326"/>
                    </a:cubicBezTo>
                    <a:cubicBezTo>
                      <a:pt x="18" y="322"/>
                      <a:pt x="23" y="319"/>
                      <a:pt x="27" y="320"/>
                    </a:cubicBezTo>
                    <a:cubicBezTo>
                      <a:pt x="32" y="322"/>
                      <a:pt x="34" y="326"/>
                      <a:pt x="33" y="331"/>
                    </a:cubicBezTo>
                    <a:cubicBezTo>
                      <a:pt x="31" y="338"/>
                      <a:pt x="29" y="345"/>
                      <a:pt x="28" y="352"/>
                    </a:cubicBezTo>
                    <a:cubicBezTo>
                      <a:pt x="27" y="356"/>
                      <a:pt x="23" y="359"/>
                      <a:pt x="19" y="359"/>
                    </a:cubicBezTo>
                    <a:close/>
                    <a:moveTo>
                      <a:pt x="32" y="315"/>
                    </a:moveTo>
                    <a:cubicBezTo>
                      <a:pt x="31" y="315"/>
                      <a:pt x="30" y="315"/>
                      <a:pt x="29" y="315"/>
                    </a:cubicBezTo>
                    <a:cubicBezTo>
                      <a:pt x="24" y="313"/>
                      <a:pt x="22" y="309"/>
                      <a:pt x="24" y="304"/>
                    </a:cubicBezTo>
                    <a:cubicBezTo>
                      <a:pt x="26" y="297"/>
                      <a:pt x="29" y="290"/>
                      <a:pt x="31" y="282"/>
                    </a:cubicBezTo>
                    <a:cubicBezTo>
                      <a:pt x="33" y="278"/>
                      <a:pt x="38" y="276"/>
                      <a:pt x="42" y="278"/>
                    </a:cubicBezTo>
                    <a:cubicBezTo>
                      <a:pt x="47" y="279"/>
                      <a:pt x="49" y="284"/>
                      <a:pt x="47" y="289"/>
                    </a:cubicBezTo>
                    <a:cubicBezTo>
                      <a:pt x="45" y="295"/>
                      <a:pt x="42" y="303"/>
                      <a:pt x="40" y="310"/>
                    </a:cubicBezTo>
                    <a:cubicBezTo>
                      <a:pt x="38" y="313"/>
                      <a:pt x="35" y="315"/>
                      <a:pt x="32" y="315"/>
                    </a:cubicBezTo>
                    <a:close/>
                    <a:moveTo>
                      <a:pt x="48" y="273"/>
                    </a:moveTo>
                    <a:cubicBezTo>
                      <a:pt x="47" y="273"/>
                      <a:pt x="46" y="273"/>
                      <a:pt x="45" y="272"/>
                    </a:cubicBezTo>
                    <a:cubicBezTo>
                      <a:pt x="40" y="270"/>
                      <a:pt x="38" y="265"/>
                      <a:pt x="40" y="261"/>
                    </a:cubicBezTo>
                    <a:cubicBezTo>
                      <a:pt x="44" y="254"/>
                      <a:pt x="47" y="247"/>
                      <a:pt x="50" y="240"/>
                    </a:cubicBezTo>
                    <a:cubicBezTo>
                      <a:pt x="53" y="236"/>
                      <a:pt x="58" y="234"/>
                      <a:pt x="62" y="237"/>
                    </a:cubicBezTo>
                    <a:cubicBezTo>
                      <a:pt x="66" y="239"/>
                      <a:pt x="68" y="244"/>
                      <a:pt x="66" y="248"/>
                    </a:cubicBezTo>
                    <a:cubicBezTo>
                      <a:pt x="62" y="255"/>
                      <a:pt x="59" y="261"/>
                      <a:pt x="56" y="268"/>
                    </a:cubicBezTo>
                    <a:cubicBezTo>
                      <a:pt x="54" y="271"/>
                      <a:pt x="51" y="273"/>
                      <a:pt x="48" y="273"/>
                    </a:cubicBezTo>
                    <a:close/>
                    <a:moveTo>
                      <a:pt x="69" y="233"/>
                    </a:moveTo>
                    <a:cubicBezTo>
                      <a:pt x="67" y="233"/>
                      <a:pt x="66" y="232"/>
                      <a:pt x="65" y="232"/>
                    </a:cubicBezTo>
                    <a:cubicBezTo>
                      <a:pt x="61" y="229"/>
                      <a:pt x="59" y="224"/>
                      <a:pt x="62" y="220"/>
                    </a:cubicBezTo>
                    <a:cubicBezTo>
                      <a:pt x="65" y="213"/>
                      <a:pt x="69" y="207"/>
                      <a:pt x="74" y="200"/>
                    </a:cubicBezTo>
                    <a:cubicBezTo>
                      <a:pt x="76" y="196"/>
                      <a:pt x="81" y="195"/>
                      <a:pt x="85" y="198"/>
                    </a:cubicBezTo>
                    <a:cubicBezTo>
                      <a:pt x="89" y="200"/>
                      <a:pt x="90" y="206"/>
                      <a:pt x="88" y="210"/>
                    </a:cubicBezTo>
                    <a:cubicBezTo>
                      <a:pt x="84" y="216"/>
                      <a:pt x="80" y="222"/>
                      <a:pt x="76" y="229"/>
                    </a:cubicBezTo>
                    <a:cubicBezTo>
                      <a:pt x="75" y="231"/>
                      <a:pt x="72" y="233"/>
                      <a:pt x="69" y="233"/>
                    </a:cubicBezTo>
                    <a:close/>
                    <a:moveTo>
                      <a:pt x="94" y="195"/>
                    </a:moveTo>
                    <a:cubicBezTo>
                      <a:pt x="92" y="195"/>
                      <a:pt x="90" y="194"/>
                      <a:pt x="89" y="193"/>
                    </a:cubicBezTo>
                    <a:cubicBezTo>
                      <a:pt x="85" y="190"/>
                      <a:pt x="84" y="185"/>
                      <a:pt x="87" y="181"/>
                    </a:cubicBezTo>
                    <a:cubicBezTo>
                      <a:pt x="91" y="175"/>
                      <a:pt x="96" y="169"/>
                      <a:pt x="101" y="163"/>
                    </a:cubicBezTo>
                    <a:cubicBezTo>
                      <a:pt x="104" y="159"/>
                      <a:pt x="109" y="159"/>
                      <a:pt x="113" y="162"/>
                    </a:cubicBezTo>
                    <a:cubicBezTo>
                      <a:pt x="116" y="165"/>
                      <a:pt x="117" y="170"/>
                      <a:pt x="114" y="174"/>
                    </a:cubicBezTo>
                    <a:cubicBezTo>
                      <a:pt x="109" y="179"/>
                      <a:pt x="105" y="185"/>
                      <a:pt x="101" y="191"/>
                    </a:cubicBezTo>
                    <a:cubicBezTo>
                      <a:pt x="99" y="194"/>
                      <a:pt x="96" y="195"/>
                      <a:pt x="94" y="195"/>
                    </a:cubicBezTo>
                    <a:close/>
                    <a:moveTo>
                      <a:pt x="122" y="159"/>
                    </a:moveTo>
                    <a:cubicBezTo>
                      <a:pt x="120" y="159"/>
                      <a:pt x="118" y="159"/>
                      <a:pt x="116" y="157"/>
                    </a:cubicBezTo>
                    <a:cubicBezTo>
                      <a:pt x="113" y="154"/>
                      <a:pt x="113" y="149"/>
                      <a:pt x="116" y="145"/>
                    </a:cubicBezTo>
                    <a:cubicBezTo>
                      <a:pt x="121" y="140"/>
                      <a:pt x="126" y="134"/>
                      <a:pt x="132" y="128"/>
                    </a:cubicBezTo>
                    <a:cubicBezTo>
                      <a:pt x="135" y="125"/>
                      <a:pt x="140" y="125"/>
                      <a:pt x="144" y="128"/>
                    </a:cubicBezTo>
                    <a:cubicBezTo>
                      <a:pt x="147" y="132"/>
                      <a:pt x="147" y="137"/>
                      <a:pt x="144" y="140"/>
                    </a:cubicBezTo>
                    <a:cubicBezTo>
                      <a:pt x="138" y="146"/>
                      <a:pt x="133" y="151"/>
                      <a:pt x="128" y="157"/>
                    </a:cubicBezTo>
                    <a:cubicBezTo>
                      <a:pt x="127" y="158"/>
                      <a:pt x="124" y="159"/>
                      <a:pt x="122" y="159"/>
                    </a:cubicBezTo>
                    <a:close/>
                    <a:moveTo>
                      <a:pt x="154" y="127"/>
                    </a:moveTo>
                    <a:cubicBezTo>
                      <a:pt x="152" y="127"/>
                      <a:pt x="149" y="126"/>
                      <a:pt x="148" y="124"/>
                    </a:cubicBezTo>
                    <a:cubicBezTo>
                      <a:pt x="144" y="121"/>
                      <a:pt x="145" y="116"/>
                      <a:pt x="148" y="112"/>
                    </a:cubicBezTo>
                    <a:cubicBezTo>
                      <a:pt x="154" y="107"/>
                      <a:pt x="160" y="102"/>
                      <a:pt x="166" y="97"/>
                    </a:cubicBezTo>
                    <a:cubicBezTo>
                      <a:pt x="169" y="94"/>
                      <a:pt x="175" y="95"/>
                      <a:pt x="178" y="98"/>
                    </a:cubicBezTo>
                    <a:cubicBezTo>
                      <a:pt x="180" y="102"/>
                      <a:pt x="180" y="107"/>
                      <a:pt x="176" y="110"/>
                    </a:cubicBezTo>
                    <a:cubicBezTo>
                      <a:pt x="171" y="115"/>
                      <a:pt x="165" y="120"/>
                      <a:pt x="160" y="125"/>
                    </a:cubicBezTo>
                    <a:cubicBezTo>
                      <a:pt x="158" y="126"/>
                      <a:pt x="156" y="127"/>
                      <a:pt x="154" y="127"/>
                    </a:cubicBezTo>
                    <a:close/>
                    <a:moveTo>
                      <a:pt x="189" y="98"/>
                    </a:moveTo>
                    <a:cubicBezTo>
                      <a:pt x="186" y="98"/>
                      <a:pt x="184" y="97"/>
                      <a:pt x="182" y="95"/>
                    </a:cubicBezTo>
                    <a:cubicBezTo>
                      <a:pt x="179" y="91"/>
                      <a:pt x="180" y="86"/>
                      <a:pt x="184" y="83"/>
                    </a:cubicBezTo>
                    <a:cubicBezTo>
                      <a:pt x="190" y="78"/>
                      <a:pt x="196" y="74"/>
                      <a:pt x="203" y="70"/>
                    </a:cubicBezTo>
                    <a:cubicBezTo>
                      <a:pt x="206" y="67"/>
                      <a:pt x="212" y="68"/>
                      <a:pt x="214" y="72"/>
                    </a:cubicBezTo>
                    <a:cubicBezTo>
                      <a:pt x="217" y="76"/>
                      <a:pt x="216" y="81"/>
                      <a:pt x="212" y="84"/>
                    </a:cubicBezTo>
                    <a:cubicBezTo>
                      <a:pt x="206" y="88"/>
                      <a:pt x="200" y="92"/>
                      <a:pt x="194" y="97"/>
                    </a:cubicBezTo>
                    <a:cubicBezTo>
                      <a:pt x="192" y="98"/>
                      <a:pt x="191" y="98"/>
                      <a:pt x="189" y="98"/>
                    </a:cubicBezTo>
                    <a:close/>
                    <a:moveTo>
                      <a:pt x="226" y="73"/>
                    </a:moveTo>
                    <a:cubicBezTo>
                      <a:pt x="223" y="73"/>
                      <a:pt x="221" y="72"/>
                      <a:pt x="219" y="69"/>
                    </a:cubicBezTo>
                    <a:cubicBezTo>
                      <a:pt x="217" y="65"/>
                      <a:pt x="218" y="60"/>
                      <a:pt x="222" y="57"/>
                    </a:cubicBezTo>
                    <a:cubicBezTo>
                      <a:pt x="229" y="53"/>
                      <a:pt x="235" y="50"/>
                      <a:pt x="242" y="46"/>
                    </a:cubicBezTo>
                    <a:cubicBezTo>
                      <a:pt x="246" y="44"/>
                      <a:pt x="251" y="45"/>
                      <a:pt x="254" y="49"/>
                    </a:cubicBezTo>
                    <a:cubicBezTo>
                      <a:pt x="256" y="54"/>
                      <a:pt x="254" y="59"/>
                      <a:pt x="250" y="61"/>
                    </a:cubicBezTo>
                    <a:cubicBezTo>
                      <a:pt x="244" y="64"/>
                      <a:pt x="237" y="68"/>
                      <a:pt x="231" y="72"/>
                    </a:cubicBezTo>
                    <a:cubicBezTo>
                      <a:pt x="229" y="73"/>
                      <a:pt x="228" y="73"/>
                      <a:pt x="226" y="73"/>
                    </a:cubicBezTo>
                    <a:close/>
                    <a:moveTo>
                      <a:pt x="266" y="52"/>
                    </a:moveTo>
                    <a:cubicBezTo>
                      <a:pt x="263" y="52"/>
                      <a:pt x="260" y="50"/>
                      <a:pt x="259" y="47"/>
                    </a:cubicBezTo>
                    <a:cubicBezTo>
                      <a:pt x="257" y="43"/>
                      <a:pt x="258" y="38"/>
                      <a:pt x="263" y="36"/>
                    </a:cubicBezTo>
                    <a:cubicBezTo>
                      <a:pt x="270" y="32"/>
                      <a:pt x="277" y="29"/>
                      <a:pt x="284" y="26"/>
                    </a:cubicBezTo>
                    <a:cubicBezTo>
                      <a:pt x="288" y="25"/>
                      <a:pt x="293" y="27"/>
                      <a:pt x="295" y="31"/>
                    </a:cubicBezTo>
                    <a:cubicBezTo>
                      <a:pt x="297" y="35"/>
                      <a:pt x="295" y="40"/>
                      <a:pt x="290" y="42"/>
                    </a:cubicBezTo>
                    <a:cubicBezTo>
                      <a:pt x="283" y="45"/>
                      <a:pt x="277" y="48"/>
                      <a:pt x="270" y="51"/>
                    </a:cubicBezTo>
                    <a:cubicBezTo>
                      <a:pt x="269" y="52"/>
                      <a:pt x="268" y="52"/>
                      <a:pt x="266" y="52"/>
                    </a:cubicBezTo>
                    <a:close/>
                    <a:moveTo>
                      <a:pt x="308" y="35"/>
                    </a:moveTo>
                    <a:cubicBezTo>
                      <a:pt x="305" y="35"/>
                      <a:pt x="301" y="33"/>
                      <a:pt x="300" y="29"/>
                    </a:cubicBezTo>
                    <a:cubicBezTo>
                      <a:pt x="299" y="25"/>
                      <a:pt x="301" y="20"/>
                      <a:pt x="305" y="18"/>
                    </a:cubicBezTo>
                    <a:cubicBezTo>
                      <a:pt x="313" y="16"/>
                      <a:pt x="320" y="13"/>
                      <a:pt x="327" y="11"/>
                    </a:cubicBezTo>
                    <a:cubicBezTo>
                      <a:pt x="332" y="10"/>
                      <a:pt x="337" y="12"/>
                      <a:pt x="338" y="17"/>
                    </a:cubicBezTo>
                    <a:cubicBezTo>
                      <a:pt x="339" y="21"/>
                      <a:pt x="337" y="26"/>
                      <a:pt x="332" y="27"/>
                    </a:cubicBezTo>
                    <a:cubicBezTo>
                      <a:pt x="325" y="30"/>
                      <a:pt x="318" y="32"/>
                      <a:pt x="311" y="34"/>
                    </a:cubicBezTo>
                    <a:cubicBezTo>
                      <a:pt x="310" y="35"/>
                      <a:pt x="309" y="35"/>
                      <a:pt x="308" y="35"/>
                    </a:cubicBezTo>
                    <a:close/>
                    <a:moveTo>
                      <a:pt x="352" y="22"/>
                    </a:moveTo>
                    <a:cubicBezTo>
                      <a:pt x="348" y="22"/>
                      <a:pt x="344" y="19"/>
                      <a:pt x="343" y="15"/>
                    </a:cubicBezTo>
                    <a:cubicBezTo>
                      <a:pt x="342" y="11"/>
                      <a:pt x="345" y="6"/>
                      <a:pt x="350" y="5"/>
                    </a:cubicBezTo>
                    <a:cubicBezTo>
                      <a:pt x="357" y="3"/>
                      <a:pt x="365" y="2"/>
                      <a:pt x="372" y="0"/>
                    </a:cubicBezTo>
                    <a:cubicBezTo>
                      <a:pt x="377" y="0"/>
                      <a:pt x="381" y="3"/>
                      <a:pt x="382" y="7"/>
                    </a:cubicBezTo>
                    <a:cubicBezTo>
                      <a:pt x="383" y="12"/>
                      <a:pt x="380" y="16"/>
                      <a:pt x="375" y="17"/>
                    </a:cubicBezTo>
                    <a:cubicBezTo>
                      <a:pt x="368" y="18"/>
                      <a:pt x="361" y="20"/>
                      <a:pt x="354" y="22"/>
                    </a:cubicBezTo>
                    <a:cubicBezTo>
                      <a:pt x="353" y="22"/>
                      <a:pt x="352" y="22"/>
                      <a:pt x="352" y="22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ís1îdê">
                <a:extLst>
                  <a:ext uri="{FF2B5EF4-FFF2-40B4-BE49-F238E27FC236}">
                    <a16:creationId xmlns:a16="http://schemas.microsoft.com/office/drawing/2014/main" id="{A3C7DE1D-2903-49DB-B05D-0D32455E4A21}"/>
                  </a:ext>
                </a:extLst>
              </p:cNvPr>
              <p:cNvSpPr/>
              <p:nvPr/>
            </p:nvSpPr>
            <p:spPr bwMode="auto">
              <a:xfrm>
                <a:off x="2460417" y="2735948"/>
                <a:ext cx="59130" cy="37778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1" y="11"/>
                  </a:cxn>
                  <a:cxn ang="0">
                    <a:pos x="8" y="2"/>
                  </a:cxn>
                  <a:cxn ang="0">
                    <a:pos x="20" y="0"/>
                  </a:cxn>
                  <a:cxn ang="0">
                    <a:pos x="29" y="8"/>
                  </a:cxn>
                  <a:cxn ang="0">
                    <a:pos x="22" y="17"/>
                  </a:cxn>
                  <a:cxn ang="0">
                    <a:pos x="11" y="19"/>
                  </a:cxn>
                  <a:cxn ang="0">
                    <a:pos x="9" y="19"/>
                  </a:cxn>
                </a:cxnLst>
                <a:rect l="0" t="0" r="r" b="b"/>
                <a:pathLst>
                  <a:path w="30" h="19">
                    <a:moveTo>
                      <a:pt x="9" y="19"/>
                    </a:moveTo>
                    <a:cubicBezTo>
                      <a:pt x="5" y="19"/>
                      <a:pt x="2" y="16"/>
                      <a:pt x="1" y="11"/>
                    </a:cubicBezTo>
                    <a:cubicBezTo>
                      <a:pt x="0" y="7"/>
                      <a:pt x="4" y="2"/>
                      <a:pt x="8" y="2"/>
                    </a:cubicBezTo>
                    <a:cubicBezTo>
                      <a:pt x="12" y="1"/>
                      <a:pt x="16" y="1"/>
                      <a:pt x="20" y="0"/>
                    </a:cubicBezTo>
                    <a:cubicBezTo>
                      <a:pt x="24" y="0"/>
                      <a:pt x="29" y="3"/>
                      <a:pt x="29" y="8"/>
                    </a:cubicBezTo>
                    <a:cubicBezTo>
                      <a:pt x="30" y="13"/>
                      <a:pt x="26" y="17"/>
                      <a:pt x="22" y="17"/>
                    </a:cubicBezTo>
                    <a:cubicBezTo>
                      <a:pt x="18" y="18"/>
                      <a:pt x="14" y="18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íŝļíḓè">
                <a:extLst>
                  <a:ext uri="{FF2B5EF4-FFF2-40B4-BE49-F238E27FC236}">
                    <a16:creationId xmlns:a16="http://schemas.microsoft.com/office/drawing/2014/main" id="{32DA306B-A858-44FB-AD8B-0C05D74A7FA5}"/>
                  </a:ext>
                </a:extLst>
              </p:cNvPr>
              <p:cNvSpPr/>
              <p:nvPr/>
            </p:nvSpPr>
            <p:spPr bwMode="auto">
              <a:xfrm>
                <a:off x="2473557" y="2670248"/>
                <a:ext cx="149468" cy="167536"/>
              </a:xfrm>
              <a:custGeom>
                <a:avLst/>
                <a:gdLst/>
                <a:ahLst/>
                <a:cxnLst>
                  <a:cxn ang="0">
                    <a:pos x="4" y="102"/>
                  </a:cxn>
                  <a:cxn ang="0">
                    <a:pos x="91" y="47"/>
                  </a:cxn>
                  <a:cxn ang="0">
                    <a:pos x="0" y="0"/>
                  </a:cxn>
                  <a:cxn ang="0">
                    <a:pos x="4" y="102"/>
                  </a:cxn>
                </a:cxnLst>
                <a:rect l="0" t="0" r="r" b="b"/>
                <a:pathLst>
                  <a:path w="91" h="102">
                    <a:moveTo>
                      <a:pt x="4" y="102"/>
                    </a:moveTo>
                    <a:lnTo>
                      <a:pt x="91" y="47"/>
                    </a:lnTo>
                    <a:lnTo>
                      <a:pt x="0" y="0"/>
                    </a:lnTo>
                    <a:lnTo>
                      <a:pt x="4" y="102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6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EE68C7AE-F784-4CEA-8005-F434581715E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9"/>
                </p:custDataLst>
              </p:nvPr>
            </p:nvGrpSpPr>
            <p:grpSpPr>
              <a:xfrm>
                <a:off x="6198059" y="2695557"/>
                <a:ext cx="1088268" cy="984020"/>
                <a:chOff x="3529013" y="1695450"/>
                <a:chExt cx="4225925" cy="3821113"/>
              </a:xfrm>
            </p:grpSpPr>
            <p:sp>
              <p:nvSpPr>
                <p:cNvPr id="139" name="iṧliďe">
                  <a:extLst>
                    <a:ext uri="{FF2B5EF4-FFF2-40B4-BE49-F238E27FC236}">
                      <a16:creationId xmlns:a16="http://schemas.microsoft.com/office/drawing/2014/main" id="{6BD38255-B0A3-4A3B-89A6-40C2B3CEA7F0}"/>
                    </a:ext>
                  </a:extLst>
                </p:cNvPr>
                <p:cNvSpPr/>
                <p:nvPr/>
              </p:nvSpPr>
              <p:spPr bwMode="auto">
                <a:xfrm>
                  <a:off x="6507163" y="1695450"/>
                  <a:ext cx="79375" cy="30163"/>
                </a:xfrm>
                <a:custGeom>
                  <a:avLst/>
                  <a:gdLst>
                    <a:gd name="T0" fmla="*/ 50 w 50"/>
                    <a:gd name="T1" fmla="*/ 19 h 19"/>
                    <a:gd name="T2" fmla="*/ 0 w 50"/>
                    <a:gd name="T3" fmla="*/ 0 h 19"/>
                    <a:gd name="T4" fmla="*/ 50 w 50"/>
                    <a:gd name="T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9">
                      <a:moveTo>
                        <a:pt x="50" y="19"/>
                      </a:moveTo>
                      <a:lnTo>
                        <a:pt x="0" y="0"/>
                      </a:lnTo>
                      <a:lnTo>
                        <a:pt x="50" y="19"/>
                      </a:lnTo>
                      <a:close/>
                    </a:path>
                  </a:pathLst>
                </a:custGeom>
                <a:solidFill>
                  <a:srgbClr val="023D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iṥlíḓé">
                  <a:extLst>
                    <a:ext uri="{FF2B5EF4-FFF2-40B4-BE49-F238E27FC236}">
                      <a16:creationId xmlns:a16="http://schemas.microsoft.com/office/drawing/2014/main" id="{56BE9D44-2B05-4BE5-B739-0E8E843978B8}"/>
                    </a:ext>
                  </a:extLst>
                </p:cNvPr>
                <p:cNvSpPr/>
                <p:nvPr/>
              </p:nvSpPr>
              <p:spPr bwMode="auto">
                <a:xfrm>
                  <a:off x="3529013" y="5514975"/>
                  <a:ext cx="1588" cy="1588"/>
                </a:xfrm>
                <a:prstGeom prst="rect">
                  <a:avLst/>
                </a:prstGeom>
                <a:solidFill>
                  <a:srgbClr val="F479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ïşḻïḓe">
                  <a:extLst>
                    <a:ext uri="{FF2B5EF4-FFF2-40B4-BE49-F238E27FC236}">
                      <a16:creationId xmlns:a16="http://schemas.microsoft.com/office/drawing/2014/main" id="{F11D808E-1515-4933-8558-A428581EF9C7}"/>
                    </a:ext>
                  </a:extLst>
                </p:cNvPr>
                <p:cNvSpPr/>
                <p:nvPr/>
              </p:nvSpPr>
              <p:spPr bwMode="auto">
                <a:xfrm>
                  <a:off x="5110163" y="4605338"/>
                  <a:ext cx="76200" cy="42863"/>
                </a:xfrm>
                <a:custGeom>
                  <a:avLst/>
                  <a:gdLst>
                    <a:gd name="T0" fmla="*/ 20 w 23"/>
                    <a:gd name="T1" fmla="*/ 13 h 13"/>
                    <a:gd name="T2" fmla="*/ 18 w 23"/>
                    <a:gd name="T3" fmla="*/ 11 h 13"/>
                    <a:gd name="T4" fmla="*/ 12 w 23"/>
                    <a:gd name="T5" fmla="*/ 5 h 13"/>
                    <a:gd name="T6" fmla="*/ 4 w 23"/>
                    <a:gd name="T7" fmla="*/ 6 h 13"/>
                    <a:gd name="T8" fmla="*/ 1 w 23"/>
                    <a:gd name="T9" fmla="*/ 6 h 13"/>
                    <a:gd name="T10" fmla="*/ 2 w 23"/>
                    <a:gd name="T11" fmla="*/ 3 h 13"/>
                    <a:gd name="T12" fmla="*/ 14 w 23"/>
                    <a:gd name="T13" fmla="*/ 2 h 13"/>
                    <a:gd name="T14" fmla="*/ 22 w 23"/>
                    <a:gd name="T15" fmla="*/ 10 h 13"/>
                    <a:gd name="T16" fmla="*/ 21 w 23"/>
                    <a:gd name="T17" fmla="*/ 13 h 13"/>
                    <a:gd name="T18" fmla="*/ 20 w 23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3">
                      <a:moveTo>
                        <a:pt x="20" y="13"/>
                      </a:moveTo>
                      <a:cubicBezTo>
                        <a:pt x="19" y="13"/>
                        <a:pt x="19" y="12"/>
                        <a:pt x="18" y="11"/>
                      </a:cubicBezTo>
                      <a:cubicBezTo>
                        <a:pt x="18" y="9"/>
                        <a:pt x="15" y="6"/>
                        <a:pt x="12" y="5"/>
                      </a:cubicBezTo>
                      <a:cubicBezTo>
                        <a:pt x="9" y="4"/>
                        <a:pt x="6" y="5"/>
                        <a:pt x="4" y="6"/>
                      </a:cubicBezTo>
                      <a:cubicBezTo>
                        <a:pt x="3" y="7"/>
                        <a:pt x="2" y="7"/>
                        <a:pt x="1" y="6"/>
                      </a:cubicBezTo>
                      <a:cubicBezTo>
                        <a:pt x="0" y="5"/>
                        <a:pt x="1" y="4"/>
                        <a:pt x="2" y="3"/>
                      </a:cubicBezTo>
                      <a:cubicBezTo>
                        <a:pt x="5" y="1"/>
                        <a:pt x="9" y="0"/>
                        <a:pt x="14" y="2"/>
                      </a:cubicBezTo>
                      <a:cubicBezTo>
                        <a:pt x="18" y="3"/>
                        <a:pt x="21" y="6"/>
                        <a:pt x="22" y="10"/>
                      </a:cubicBezTo>
                      <a:cubicBezTo>
                        <a:pt x="23" y="11"/>
                        <a:pt x="22" y="12"/>
                        <a:pt x="21" y="13"/>
                      </a:cubicBezTo>
                      <a:cubicBezTo>
                        <a:pt x="21" y="13"/>
                        <a:pt x="21" y="13"/>
                        <a:pt x="20" y="13"/>
                      </a:cubicBezTo>
                      <a:close/>
                    </a:path>
                  </a:pathLst>
                </a:custGeom>
                <a:solidFill>
                  <a:srgbClr val="D0D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ïsḻïḍe">
                  <a:extLst>
                    <a:ext uri="{FF2B5EF4-FFF2-40B4-BE49-F238E27FC236}">
                      <a16:creationId xmlns:a16="http://schemas.microsoft.com/office/drawing/2014/main" id="{6531AF96-5E51-4437-B5EA-9CAAD4C580F7}"/>
                    </a:ext>
                  </a:extLst>
                </p:cNvPr>
                <p:cNvSpPr/>
                <p:nvPr/>
              </p:nvSpPr>
              <p:spPr bwMode="auto">
                <a:xfrm>
                  <a:off x="7648576" y="3248025"/>
                  <a:ext cx="66675" cy="104775"/>
                </a:xfrm>
                <a:custGeom>
                  <a:avLst/>
                  <a:gdLst>
                    <a:gd name="T0" fmla="*/ 18 w 20"/>
                    <a:gd name="T1" fmla="*/ 32 h 32"/>
                    <a:gd name="T2" fmla="*/ 17 w 20"/>
                    <a:gd name="T3" fmla="*/ 31 h 32"/>
                    <a:gd name="T4" fmla="*/ 0 w 20"/>
                    <a:gd name="T5" fmla="*/ 2 h 32"/>
                    <a:gd name="T6" fmla="*/ 2 w 20"/>
                    <a:gd name="T7" fmla="*/ 0 h 32"/>
                    <a:gd name="T8" fmla="*/ 4 w 20"/>
                    <a:gd name="T9" fmla="*/ 2 h 32"/>
                    <a:gd name="T10" fmla="*/ 19 w 20"/>
                    <a:gd name="T11" fmla="*/ 29 h 32"/>
                    <a:gd name="T12" fmla="*/ 19 w 20"/>
                    <a:gd name="T13" fmla="*/ 31 h 32"/>
                    <a:gd name="T14" fmla="*/ 18 w 20"/>
                    <a:gd name="T15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2">
                      <a:moveTo>
                        <a:pt x="18" y="32"/>
                      </a:moveTo>
                      <a:cubicBezTo>
                        <a:pt x="18" y="32"/>
                        <a:pt x="17" y="32"/>
                        <a:pt x="17" y="31"/>
                      </a:cubicBezTo>
                      <a:cubicBezTo>
                        <a:pt x="8" y="23"/>
                        <a:pt x="0" y="14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3"/>
                        <a:pt x="11" y="20"/>
                        <a:pt x="19" y="29"/>
                      </a:cubicBezTo>
                      <a:cubicBezTo>
                        <a:pt x="20" y="29"/>
                        <a:pt x="20" y="31"/>
                        <a:pt x="19" y="31"/>
                      </a:cubicBezTo>
                      <a:cubicBezTo>
                        <a:pt x="19" y="32"/>
                        <a:pt x="19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D0D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î$ļîḓé">
                  <a:extLst>
                    <a:ext uri="{FF2B5EF4-FFF2-40B4-BE49-F238E27FC236}">
                      <a16:creationId xmlns:a16="http://schemas.microsoft.com/office/drawing/2014/main" id="{301F9E1E-0C59-407E-94CF-ABB748F465CE}"/>
                    </a:ext>
                  </a:extLst>
                </p:cNvPr>
                <p:cNvSpPr/>
                <p:nvPr/>
              </p:nvSpPr>
              <p:spPr bwMode="auto">
                <a:xfrm>
                  <a:off x="7688263" y="3198813"/>
                  <a:ext cx="66675" cy="95250"/>
                </a:xfrm>
                <a:custGeom>
                  <a:avLst/>
                  <a:gdLst>
                    <a:gd name="T0" fmla="*/ 18 w 20"/>
                    <a:gd name="T1" fmla="*/ 29 h 29"/>
                    <a:gd name="T2" fmla="*/ 18 w 20"/>
                    <a:gd name="T3" fmla="*/ 29 h 29"/>
                    <a:gd name="T4" fmla="*/ 4 w 20"/>
                    <a:gd name="T5" fmla="*/ 19 h 29"/>
                    <a:gd name="T6" fmla="*/ 2 w 20"/>
                    <a:gd name="T7" fmla="*/ 2 h 29"/>
                    <a:gd name="T8" fmla="*/ 4 w 20"/>
                    <a:gd name="T9" fmla="*/ 1 h 29"/>
                    <a:gd name="T10" fmla="*/ 6 w 20"/>
                    <a:gd name="T11" fmla="*/ 3 h 29"/>
                    <a:gd name="T12" fmla="*/ 7 w 20"/>
                    <a:gd name="T13" fmla="*/ 17 h 29"/>
                    <a:gd name="T14" fmla="*/ 18 w 20"/>
                    <a:gd name="T15" fmla="*/ 25 h 29"/>
                    <a:gd name="T16" fmla="*/ 20 w 20"/>
                    <a:gd name="T17" fmla="*/ 28 h 29"/>
                    <a:gd name="T18" fmla="*/ 18 w 20"/>
                    <a:gd name="T1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9">
                      <a:moveTo>
                        <a:pt x="18" y="29"/>
                      </a:move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2" y="28"/>
                        <a:pt x="7" y="24"/>
                        <a:pt x="4" y="19"/>
                      </a:cubicBezTo>
                      <a:cubicBezTo>
                        <a:pt x="1" y="14"/>
                        <a:pt x="0" y="7"/>
                        <a:pt x="2" y="2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4" y="7"/>
                        <a:pt x="5" y="12"/>
                        <a:pt x="7" y="17"/>
                      </a:cubicBezTo>
                      <a:cubicBezTo>
                        <a:pt x="10" y="21"/>
                        <a:pt x="14" y="24"/>
                        <a:pt x="18" y="25"/>
                      </a:cubicBezTo>
                      <a:cubicBezTo>
                        <a:pt x="20" y="26"/>
                        <a:pt x="20" y="27"/>
                        <a:pt x="20" y="28"/>
                      </a:cubicBezTo>
                      <a:cubicBezTo>
                        <a:pt x="20" y="29"/>
                        <a:pt x="19" y="29"/>
                        <a:pt x="18" y="29"/>
                      </a:cubicBezTo>
                      <a:close/>
                    </a:path>
                  </a:pathLst>
                </a:custGeom>
                <a:solidFill>
                  <a:srgbClr val="D0D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727" y="2830826"/>
              <a:ext cx="251248" cy="23514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105" y="2566952"/>
              <a:ext cx="585249" cy="33822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264" y="2785565"/>
              <a:ext cx="122423" cy="122423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4565562" y="3564741"/>
              <a:ext cx="341528" cy="37158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787" y="3415973"/>
              <a:ext cx="300468" cy="418043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0" y="1664581"/>
            <a:ext cx="234000" cy="234000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" y="2415683"/>
            <a:ext cx="234000" cy="234000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6" y="3021943"/>
            <a:ext cx="234000" cy="234000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76" y="3826862"/>
            <a:ext cx="234000" cy="23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" y="3015942"/>
            <a:ext cx="234000" cy="234000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0" y="3826862"/>
            <a:ext cx="234000" cy="234000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52" y="1668663"/>
            <a:ext cx="234000" cy="234000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6" y="2415683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42809" y="1492722"/>
            <a:ext cx="2324100" cy="3358807"/>
          </a:xfrm>
          <a:prstGeom prst="rect">
            <a:avLst/>
          </a:prstGeom>
          <a:noFill/>
          <a:ln>
            <a:solidFill>
              <a:srgbClr val="334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22">
            <a:extLst>
              <a:ext uri="{FF2B5EF4-FFF2-40B4-BE49-F238E27FC236}">
                <a16:creationId xmlns:a16="http://schemas.microsoft.com/office/drawing/2014/main" id="{96B3965F-1CD6-A543-1B24-10FF599ECD3E}"/>
              </a:ext>
            </a:extLst>
          </p:cNvPr>
          <p:cNvSpPr/>
          <p:nvPr/>
        </p:nvSpPr>
        <p:spPr>
          <a:xfrm>
            <a:off x="6265717" y="2582013"/>
            <a:ext cx="277091" cy="868406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4228952" y="275367"/>
            <a:ext cx="462338" cy="678264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4934574" y="275367"/>
            <a:ext cx="3848550" cy="69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dirty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</a:t>
            </a:r>
            <a:r>
              <a:rPr lang="ru-RU" sz="1200" dirty="0" smtClean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ЭДО </a:t>
            </a:r>
            <a:r>
              <a:rPr lang="ru-RU" sz="1200" dirty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предназначена для реализации обмена </a:t>
            </a:r>
            <a:r>
              <a:rPr lang="ru-RU" sz="1200" dirty="0" smtClean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документами </a:t>
            </a:r>
            <a:r>
              <a:rPr lang="ru-RU" sz="1200" dirty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</a:t>
            </a:r>
            <a:r>
              <a:rPr lang="ru-RU" sz="1200" dirty="0" smtClean="0">
                <a:solidFill>
                  <a:srgbClr val="A6A6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организациями в электронном формате.</a:t>
            </a:r>
            <a:endParaRPr lang="ru-RU" sz="1200" dirty="0">
              <a:solidFill>
                <a:srgbClr val="A6A6A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247578"/>
            <a:ext cx="277091" cy="739993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328353" y="1492722"/>
            <a:ext cx="511232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Функция взаимодействия ЭДО и АСУ ТК позволяет выгружать документы на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портал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электронного документооборота. Набор инструментов АСУ ТК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помогает настроить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выгрузить и отследить статус отправленных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документов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 отправлении документов на портал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электронного документооборота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АСУ ТК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можно автоматизировать процесс подписания отправителем, а также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запрашивать подпись контрагента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в дальнейшем, отслеживая статус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подписания.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Автоматизация документооборота в АСУ ТК включает в себя регистрацию входящих писем, формирование исходящих писем, регистрацию служебных записок, протоколов совещания, приказов и распоряжений, а также позволяет вести контроль исполнения поручений. </a:t>
            </a:r>
          </a:p>
        </p:txBody>
      </p:sp>
      <p:sp>
        <p:nvSpPr>
          <p:cNvPr id="51" name="Google Shape;88;p18"/>
          <p:cNvSpPr txBox="1">
            <a:spLocks noGrp="1"/>
          </p:cNvSpPr>
          <p:nvPr>
            <p:ph type="title"/>
          </p:nvPr>
        </p:nvSpPr>
        <p:spPr>
          <a:xfrm>
            <a:off x="328353" y="141354"/>
            <a:ext cx="3657315" cy="966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ЭЛЕКТРОННЫЙ</a:t>
            </a:r>
            <a:r>
              <a:rPr lang="ru-RU" sz="25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/>
            </a:r>
            <a:br>
              <a:rPr lang="ru-RU" sz="25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25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ДОКУМЕНТООБОРОТ</a:t>
            </a:r>
            <a:endParaRPr sz="25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96B3965F-1CD6-A543-1B24-10FF599ECD3E}"/>
              </a:ext>
            </a:extLst>
          </p:cNvPr>
          <p:cNvSpPr/>
          <p:nvPr/>
        </p:nvSpPr>
        <p:spPr>
          <a:xfrm>
            <a:off x="-6927" y="183372"/>
            <a:ext cx="277091" cy="868406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2" y="1563664"/>
            <a:ext cx="2297161" cy="32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79016" y="1323464"/>
            <a:ext cx="3887609" cy="2208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4"/>
          <p:cNvSpPr txBox="1">
            <a:spLocks noGrp="1"/>
          </p:cNvSpPr>
          <p:nvPr>
            <p:ph type="title"/>
          </p:nvPr>
        </p:nvSpPr>
        <p:spPr>
          <a:xfrm>
            <a:off x="280655" y="256260"/>
            <a:ext cx="4847605" cy="61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ВЫГРУЗКА ДОКУМЕНТОВ</a:t>
            </a:r>
            <a:b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25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НА ПОРТАЛ ЭДО «ДИАДОК»</a:t>
            </a:r>
            <a:endParaRPr sz="25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3" name="TextBox 19"/>
          <p:cNvSpPr>
            <a:spLocks noChangeArrowheads="1"/>
          </p:cNvSpPr>
          <p:nvPr/>
        </p:nvSpPr>
        <p:spPr bwMode="auto">
          <a:xfrm>
            <a:off x="304183" y="1205707"/>
            <a:ext cx="4186947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ВНЕШНЯЯ СИСТЕМА ЭДО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91902" y="1148398"/>
            <a:ext cx="19245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5606452" y="355843"/>
            <a:ext cx="429531" cy="630135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6173294" y="411586"/>
            <a:ext cx="2751295" cy="51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/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Электронный документооборот с контрагентами.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452634"/>
            <a:ext cx="277091" cy="533344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350" y="1686274"/>
            <a:ext cx="3525290" cy="6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Из АСУ ТК в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Диадок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можно выгружать следующие пакеты документов: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9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785" y="2329658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349" y="2319082"/>
            <a:ext cx="3104228" cy="3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Акты взаиморасчёта.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569" y="2630723"/>
            <a:ext cx="3461635" cy="2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Счета-фактуры.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4570" y="3097950"/>
            <a:ext cx="3461635" cy="27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Счета на оплату.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70" y="2873893"/>
            <a:ext cx="3104228" cy="2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Накладные.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4570" y="3342890"/>
            <a:ext cx="3461634" cy="28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ТОРГ-12.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391903" y="1789679"/>
            <a:ext cx="78028" cy="498387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4570" y="3566575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УПД.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4120" y="2587310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4120" y="2825631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5159" y="3066966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4120" y="3343802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4120" y="3556919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30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4570" y="3820337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Шаблоны различных документов.	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580" y="3811588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7038" y="2957030"/>
            <a:ext cx="3758416" cy="2063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9;p24"/>
          <p:cNvSpPr txBox="1">
            <a:spLocks noGrp="1"/>
          </p:cNvSpPr>
          <p:nvPr>
            <p:ph type="title"/>
          </p:nvPr>
        </p:nvSpPr>
        <p:spPr>
          <a:xfrm>
            <a:off x="280655" y="256260"/>
            <a:ext cx="4847605" cy="61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5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ЗАГРУЗКА</a:t>
            </a:r>
            <a: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 ДОКУМЕНТОВ</a:t>
            </a:r>
            <a:br>
              <a:rPr lang="ru-RU" sz="25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25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ИЗ ПОРТАЛ</a:t>
            </a:r>
            <a:r>
              <a:rPr lang="ru-RU" sz="2500" dirty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А</a:t>
            </a:r>
            <a:r>
              <a:rPr lang="ru-RU" sz="25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 ЭДО «ДИАДОК»</a:t>
            </a:r>
            <a:endParaRPr sz="25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3" name="TextBox 19"/>
          <p:cNvSpPr>
            <a:spLocks noChangeArrowheads="1"/>
          </p:cNvSpPr>
          <p:nvPr/>
        </p:nvSpPr>
        <p:spPr bwMode="auto">
          <a:xfrm>
            <a:off x="304183" y="1205707"/>
            <a:ext cx="4186947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ВНЕШНЯЯ СИСТЕМА ЭДО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91902" y="1148398"/>
            <a:ext cx="1955058" cy="37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5606452" y="355843"/>
            <a:ext cx="429531" cy="630135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6173294" y="411586"/>
            <a:ext cx="2751295" cy="51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/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Электронный документооборот с контрагентами.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452634"/>
            <a:ext cx="277091" cy="533344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350" y="1686274"/>
            <a:ext cx="3525290" cy="6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Из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Диадока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в АСУ ТК можно загружать документов, которые попадают в специальную форму «Входящие документы ЭДО»: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9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785" y="2377926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349" y="2412564"/>
            <a:ext cx="3784372" cy="9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 нажатию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кнопки из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Диадока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АСУТК загружаются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новые события, 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именно новые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документы и новые статусы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существующих документов.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349" y="3327700"/>
            <a:ext cx="3828726" cy="5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Выборочная загрузка файлов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PDF, XML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(поставить в очередь на загрузку, выполнить загрузку выделенных или всей очереди).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2349" y="2993650"/>
            <a:ext cx="3455187" cy="3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 просмотра документов в браузере.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391902" y="1752230"/>
            <a:ext cx="60447" cy="554729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349" y="3879592"/>
            <a:ext cx="3339363" cy="6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На основе документов, которые были согласованы с  контрагентом, можно создавать поступления и складские акты.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159" y="3016226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4120" y="3249781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580" y="3879592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5376" y="2029837"/>
            <a:ext cx="4281533" cy="24583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8405" y="2814887"/>
            <a:ext cx="1009778" cy="1775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5478" y="4263181"/>
            <a:ext cx="996681" cy="654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9;p24"/>
          <p:cNvSpPr txBox="1">
            <a:spLocks noGrp="1"/>
          </p:cNvSpPr>
          <p:nvPr>
            <p:ph type="title"/>
          </p:nvPr>
        </p:nvSpPr>
        <p:spPr>
          <a:xfrm>
            <a:off x="280655" y="256260"/>
            <a:ext cx="4847605" cy="61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ЖУРНАЛ</a:t>
            </a:r>
            <a:b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30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ДОКУМЕНТОВ</a:t>
            </a:r>
            <a:endParaRPr sz="3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3" name="TextBox 19"/>
          <p:cNvSpPr>
            <a:spLocks noChangeArrowheads="1"/>
          </p:cNvSpPr>
          <p:nvPr/>
        </p:nvSpPr>
        <p:spPr bwMode="auto">
          <a:xfrm>
            <a:off x="304183" y="1290404"/>
            <a:ext cx="2426825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ВНУТРЕННЯЯ СИСТЕМА ЭДО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91902" y="1257479"/>
            <a:ext cx="22293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5081260" y="386882"/>
            <a:ext cx="429531" cy="630135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5510791" y="518690"/>
            <a:ext cx="3494663" cy="401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/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Автоматизация документооборота в АСУ ТК.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452634"/>
            <a:ext cx="277091" cy="533344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9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346" y="160608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665" y="1620243"/>
            <a:ext cx="3344222" cy="6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 автоматического обновления, выбора периода, вида и режима отображения документов.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4665" y="2292071"/>
            <a:ext cx="3461635" cy="3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Удобная панель навигации по типам и принадлежности документов.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664" y="3223176"/>
            <a:ext cx="3461635" cy="7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Проведение процедуры согласования, не покидая форму, в разделе «Лист согласования документов».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665" y="2717514"/>
            <a:ext cx="3188030" cy="5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Отображения списка документов в зависимости от выбранной вкладки на навигационной панели.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4663" y="3910370"/>
            <a:ext cx="3207709" cy="4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Отслеживание маршрута движения документа по этапам работы над ним.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4663" y="4391324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Учёт и ведение поручений на каждом этапе работы с документом.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1346" y="2225634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6657" y="265178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1346" y="3257398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1346" y="429424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1346" y="3857147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5237" y="1646392"/>
            <a:ext cx="4989300" cy="2936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2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9;p24"/>
          <p:cNvSpPr txBox="1">
            <a:spLocks noGrp="1"/>
          </p:cNvSpPr>
          <p:nvPr>
            <p:ph type="title"/>
          </p:nvPr>
        </p:nvSpPr>
        <p:spPr>
          <a:xfrm>
            <a:off x="280655" y="256260"/>
            <a:ext cx="4847605" cy="61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ЖУРНАЛ</a:t>
            </a:r>
            <a:b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</a:br>
            <a:r>
              <a:rPr lang="ru-RU" sz="30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ДОКУМЕНТОВ</a:t>
            </a:r>
            <a:endParaRPr sz="3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3" name="TextBox 19"/>
          <p:cNvSpPr>
            <a:spLocks noChangeArrowheads="1"/>
          </p:cNvSpPr>
          <p:nvPr/>
        </p:nvSpPr>
        <p:spPr bwMode="auto">
          <a:xfrm>
            <a:off x="304183" y="1290404"/>
            <a:ext cx="2426825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ВНУТРЕННЯЯ СИСТЕМА ЭДО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91902" y="1257479"/>
            <a:ext cx="22293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5081260" y="386882"/>
            <a:ext cx="429531" cy="630135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5510791" y="518690"/>
            <a:ext cx="3494663" cy="401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t"/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Автоматизация документооборота в АСУ ТК.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452634"/>
            <a:ext cx="277091" cy="533344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2350" y="2252988"/>
            <a:ext cx="3461635" cy="3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Управление этапами маршрута движения документа.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350" y="2781129"/>
            <a:ext cx="3461635" cy="7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Создание поручений и отслеживания их выполнения.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8068" y="2520971"/>
            <a:ext cx="3188030" cy="5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Запуск процедуры согласования документа.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2349" y="3286826"/>
            <a:ext cx="3207709" cy="4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Создание исходящих писем.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358" y="3617574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Управление подписанием документов ЭЦП.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183" y="2197609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9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183" y="263274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182" y="291899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182" y="3617574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2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182" y="3344683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21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2350" y="1686275"/>
            <a:ext cx="3525290" cy="37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Основные функции документооборота: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391902" y="1752230"/>
            <a:ext cx="60448" cy="232271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80638" y="1686275"/>
            <a:ext cx="3525290" cy="37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Основные типы документов: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4220190" y="1752230"/>
            <a:ext cx="60448" cy="232271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8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0640" y="2163436"/>
            <a:ext cx="3461635" cy="3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Внутренние документы.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0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80639" y="2540534"/>
            <a:ext cx="3461635" cy="7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Исходящие документы.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1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80640" y="2380754"/>
            <a:ext cx="3188030" cy="5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Входящие документы.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75327" y="2963799"/>
            <a:ext cx="3207709" cy="4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Корреспонденция (входящая\исходящая).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75326" y="3231009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Документы на подписание ЭЦП.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37321" y="2195901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42632" y="2508321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37321" y="2758481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1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31590" y="3235522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48" name="MH_SubTitle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39977" y="3011570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75326" y="3480643"/>
            <a:ext cx="3104228" cy="33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Оценка персонала.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4" name="MH_SubTitle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131590" y="3485156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5" name="MH_SubTitle_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8068" y="3906943"/>
            <a:ext cx="3104228" cy="62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Автоматизация ежемесячных отчётов по оценке персонала от руководителей управления.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6" name="MH_SubTitle_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4182" y="3890465"/>
            <a:ext cx="276012" cy="3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ea"/>
                <a:sym typeface="+mn-lt"/>
              </a:rPr>
              <a:t>-</a:t>
            </a:r>
            <a:endParaRPr lang="ru-RU" altLang="zh-CN" sz="2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+mn-ea"/>
              <a:sym typeface="+mn-lt"/>
            </a:endParaRPr>
          </a:p>
        </p:txBody>
      </p:sp>
      <p:sp>
        <p:nvSpPr>
          <p:cNvPr id="57" name="MH_SubTitle_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77983" y="3863609"/>
            <a:ext cx="4208042" cy="80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В журнале документов предусмотрено разграничение прав доступа. В зависимости от роли (должности) будут меняться типы документов и ограничиваться\открываться функции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4220190" y="4007790"/>
            <a:ext cx="55136" cy="5025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83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9;p24"/>
          <p:cNvSpPr txBox="1">
            <a:spLocks noGrp="1"/>
          </p:cNvSpPr>
          <p:nvPr>
            <p:ph type="title"/>
          </p:nvPr>
        </p:nvSpPr>
        <p:spPr>
          <a:xfrm>
            <a:off x="282330" y="417009"/>
            <a:ext cx="4733449" cy="61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000" b="1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ОТЧЁТЫ </a:t>
            </a:r>
            <a:r>
              <a:rPr lang="ru-RU" sz="30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ЭДО</a:t>
            </a:r>
            <a:endParaRPr sz="3000" b="1" dirty="0">
              <a:solidFill>
                <a:srgbClr val="FFBF02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cxnSp>
        <p:nvCxnSpPr>
          <p:cNvPr id="45" name="Straight Connector 3">
            <a:extLst>
              <a:ext uri="{FF2B5EF4-FFF2-40B4-BE49-F238E27FC236}">
                <a16:creationId xmlns:a16="http://schemas.microsoft.com/office/drawing/2014/main" id="{569D3F9B-F58B-439B-A396-D92CEC4CD286}"/>
              </a:ext>
            </a:extLst>
          </p:cNvPr>
          <p:cNvCxnSpPr>
            <a:cxnSpLocks/>
          </p:cNvCxnSpPr>
          <p:nvPr/>
        </p:nvCxnSpPr>
        <p:spPr>
          <a:xfrm>
            <a:off x="5279693" y="405105"/>
            <a:ext cx="429531" cy="630135"/>
          </a:xfrm>
          <a:prstGeom prst="line">
            <a:avLst/>
          </a:prstGeom>
          <a:ln w="31750">
            <a:solidFill>
              <a:srgbClr val="33446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55;p13"/>
          <p:cNvSpPr txBox="1">
            <a:spLocks/>
          </p:cNvSpPr>
          <p:nvPr/>
        </p:nvSpPr>
        <p:spPr>
          <a:xfrm>
            <a:off x="5910095" y="501165"/>
            <a:ext cx="3095359" cy="508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dirty="0" smtClean="0">
                <a:solidFill>
                  <a:srgbClr val="A6A6A6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Детальная информация о созданных поручениях.</a:t>
            </a:r>
            <a:endParaRPr lang="ru-RU" sz="1200" dirty="0">
              <a:solidFill>
                <a:srgbClr val="A6A6A6"/>
              </a:solidFill>
              <a:latin typeface="PT Sans" panose="020B0503020203020204" pitchFamily="34" charset="-52"/>
              <a:ea typeface="PT Sans" panose="020B0503020203020204" pitchFamily="34" charset="-52"/>
              <a:cs typeface="Proxima Nova"/>
              <a:sym typeface="Proxima Nova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866909" y="452634"/>
            <a:ext cx="277091" cy="533344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0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767" y="2745454"/>
            <a:ext cx="3525290" cy="6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Более детальную информация по поручениям, созданным в журнале документов, можно посмотреть в форме «Отчёт по поручениям»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391903" y="2848859"/>
            <a:ext cx="78028" cy="498387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2" name="TextBox 19"/>
          <p:cNvSpPr>
            <a:spLocks noChangeArrowheads="1"/>
          </p:cNvSpPr>
          <p:nvPr/>
        </p:nvSpPr>
        <p:spPr bwMode="auto">
          <a:xfrm>
            <a:off x="304183" y="1042210"/>
            <a:ext cx="2426825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ВНУТРЕННЯЯ СИСТЕМА ЭДО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1902" y="1009285"/>
            <a:ext cx="21607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376" y="1789679"/>
            <a:ext cx="4699365" cy="2794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4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08;p21"/>
          <p:cNvSpPr txBox="1">
            <a:spLocks noGrp="1"/>
          </p:cNvSpPr>
          <p:nvPr>
            <p:ph type="title"/>
          </p:nvPr>
        </p:nvSpPr>
        <p:spPr>
          <a:xfrm>
            <a:off x="1255362" y="234211"/>
            <a:ext cx="6633277" cy="582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FFBF02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ЭЛЕКТРОННЫЙ </a:t>
            </a:r>
            <a:r>
              <a:rPr lang="ru-RU" sz="3000" dirty="0" smtClean="0">
                <a:solidFill>
                  <a:srgbClr val="33446D"/>
                </a:solidFill>
                <a:latin typeface="PT Sans" panose="020B0503020203020204" pitchFamily="34" charset="-52"/>
                <a:ea typeface="PT Sans" panose="020B0503020203020204" pitchFamily="34" charset="-52"/>
                <a:cs typeface="Poppins" panose="02000000000000000000" pitchFamily="2" charset="0"/>
              </a:rPr>
              <a:t>ДОКУМЕНТООБОРОТ</a:t>
            </a:r>
            <a:endParaRPr sz="3000" b="1" dirty="0">
              <a:solidFill>
                <a:srgbClr val="33446D"/>
              </a:solidFill>
              <a:latin typeface="PT Sans" panose="020B0503020203020204" pitchFamily="34" charset="-52"/>
              <a:ea typeface="PT Sans" panose="020B0503020203020204" pitchFamily="34" charset="-52"/>
              <a:cs typeface="Poppins" panose="02000000000000000000" pitchFamily="2" charset="0"/>
            </a:endParaRPr>
          </a:p>
        </p:txBody>
      </p:sp>
      <p:sp>
        <p:nvSpPr>
          <p:cNvPr id="44" name="TextBox 19"/>
          <p:cNvSpPr>
            <a:spLocks noChangeArrowheads="1"/>
          </p:cNvSpPr>
          <p:nvPr/>
        </p:nvSpPr>
        <p:spPr bwMode="auto">
          <a:xfrm>
            <a:off x="3115554" y="907500"/>
            <a:ext cx="2912893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349" b="1" dirty="0" smtClean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sym typeface="微软雅黑" panose="020B0503020204020204" pitchFamily="34" charset="-122"/>
              </a:rPr>
              <a:t>СТАТИСТИКА И АНАЛИЗ</a:t>
            </a:r>
            <a:endParaRPr lang="ru-RU" altLang="zh-CN" sz="14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Open Sans" panose="020B0606030504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04894" y="841623"/>
            <a:ext cx="21342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-674685" y="-173874"/>
            <a:ext cx="1286698" cy="1286698"/>
          </a:xfrm>
          <a:prstGeom prst="ellipse">
            <a:avLst/>
          </a:prstGeom>
          <a:noFill/>
          <a:ln w="9525">
            <a:solidFill>
              <a:srgbClr val="FF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4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-31336" y="-445075"/>
            <a:ext cx="1286698" cy="1286698"/>
          </a:xfrm>
          <a:prstGeom prst="ellipse">
            <a:avLst/>
          </a:prstGeom>
          <a:noFill/>
          <a:ln w="9525">
            <a:solidFill>
              <a:srgbClr val="FF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5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7872036" y="-843261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6" name="Oval 14">
            <a:extLst>
              <a:ext uri="{FF2B5EF4-FFF2-40B4-BE49-F238E27FC236}">
                <a16:creationId xmlns:a16="http://schemas.microsoft.com/office/drawing/2014/main" id="{A2F74A9D-C227-B59E-5AD9-9AA14B5FD3DD}"/>
              </a:ext>
            </a:extLst>
          </p:cNvPr>
          <p:cNvSpPr/>
          <p:nvPr/>
        </p:nvSpPr>
        <p:spPr>
          <a:xfrm>
            <a:off x="8153475" y="-522743"/>
            <a:ext cx="1286698" cy="1286698"/>
          </a:xfrm>
          <a:prstGeom prst="ellipse">
            <a:avLst/>
          </a:prstGeom>
          <a:noFill/>
          <a:ln w="9525">
            <a:solidFill>
              <a:srgbClr val="33446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159" y="1980530"/>
            <a:ext cx="3239635" cy="48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Мгновенная передача, полная автоматизация жизненного цикла документов.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1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1464" y="2525996"/>
            <a:ext cx="3245330" cy="6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Уменьшение трудозатрат за счёт автоматизации рутинных процессов.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2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463" y="3211198"/>
            <a:ext cx="2874914" cy="6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 отслеживания исполнения, статуса и действий на каждом этапе.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3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149" y="1857096"/>
            <a:ext cx="3623897" cy="7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Гибкое расширение системы при росте компании (новые пользователи, документы, процессы).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79789" y="2515039"/>
            <a:ext cx="3503257" cy="7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Защита от утери данных, возможность восстановления документов.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03922" y="3162857"/>
            <a:ext cx="3179124" cy="7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Удобная структура отображения данных, фильтрация по различным параметрам.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21046" y="1841427"/>
            <a:ext cx="2501909" cy="2201836"/>
            <a:chOff x="3953356" y="1348566"/>
            <a:chExt cx="4285945" cy="3771901"/>
          </a:xfrm>
        </p:grpSpPr>
        <p:grpSp>
          <p:nvGrpSpPr>
            <p:cNvPr id="42" name="组合 3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024C9106-D127-4307-B9A0-1961AF1B7F75}"/>
                </a:ext>
              </a:extLst>
            </p:cNvPr>
            <p:cNvGrpSpPr/>
            <p:nvPr/>
          </p:nvGrpSpPr>
          <p:grpSpPr>
            <a:xfrm>
              <a:off x="5451653" y="3168896"/>
              <a:ext cx="1290575" cy="1290560"/>
              <a:chOff x="2559063" y="3626094"/>
              <a:chExt cx="1290576" cy="1290559"/>
            </a:xfrm>
          </p:grpSpPr>
          <p:sp>
            <p:nvSpPr>
              <p:cNvPr id="43" name="Shape 1054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    <a:extLst>
                  <a:ext uri="{FF2B5EF4-FFF2-40B4-BE49-F238E27FC236}">
                    <a16:creationId xmlns:a16="http://schemas.microsoft.com/office/drawing/2014/main" id="{2E3ED7A0-347C-4119-B2A4-7997D7853C17}"/>
                  </a:ext>
                </a:extLst>
              </p:cNvPr>
              <p:cNvSpPr/>
              <p:nvPr/>
            </p:nvSpPr>
            <p:spPr>
              <a:xfrm>
                <a:off x="2559063" y="3626094"/>
                <a:ext cx="1290576" cy="1290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2881" y="2882"/>
                    </a:moveTo>
                    <a:cubicBezTo>
                      <a:pt x="6724" y="-961"/>
                      <a:pt x="12954" y="-961"/>
                      <a:pt x="16797" y="2882"/>
                    </a:cubicBezTo>
                    <a:cubicBezTo>
                      <a:pt x="20639" y="6724"/>
                      <a:pt x="20639" y="12954"/>
                      <a:pt x="16797" y="16796"/>
                    </a:cubicBezTo>
                    <a:cubicBezTo>
                      <a:pt x="12954" y="20639"/>
                      <a:pt x="6724" y="20639"/>
                      <a:pt x="2881" y="16796"/>
                    </a:cubicBezTo>
                    <a:cubicBezTo>
                      <a:pt x="-961" y="12954"/>
                      <a:pt x="-961" y="6724"/>
                      <a:pt x="2881" y="288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>
                <a:outerShdw blurRad="254000" dist="63500" dir="5400000" algn="t" rotWithShape="0">
                  <a:srgbClr val="38316B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16">
                <a:extLst>
                  <a:ext uri="{FF2B5EF4-FFF2-40B4-BE49-F238E27FC236}">
                    <a16:creationId xmlns:a16="http://schemas.microsoft.com/office/drawing/2014/main" id="{CF32DF45-3021-4FB2-B0A7-E739B675A5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7871" y="4041891"/>
                <a:ext cx="492961" cy="458964"/>
              </a:xfrm>
              <a:custGeom>
                <a:avLst/>
                <a:gdLst>
                  <a:gd name="T0" fmla="*/ 184 w 368"/>
                  <a:gd name="T1" fmla="*/ 216 h 344"/>
                  <a:gd name="T2" fmla="*/ 292 w 368"/>
                  <a:gd name="T3" fmla="*/ 108 h 344"/>
                  <a:gd name="T4" fmla="*/ 184 w 368"/>
                  <a:gd name="T5" fmla="*/ 0 h 344"/>
                  <a:gd name="T6" fmla="*/ 76 w 368"/>
                  <a:gd name="T7" fmla="*/ 108 h 344"/>
                  <a:gd name="T8" fmla="*/ 184 w 368"/>
                  <a:gd name="T9" fmla="*/ 216 h 344"/>
                  <a:gd name="T10" fmla="*/ 184 w 368"/>
                  <a:gd name="T11" fmla="*/ 32 h 344"/>
                  <a:gd name="T12" fmla="*/ 260 w 368"/>
                  <a:gd name="T13" fmla="*/ 108 h 344"/>
                  <a:gd name="T14" fmla="*/ 184 w 368"/>
                  <a:gd name="T15" fmla="*/ 184 h 344"/>
                  <a:gd name="T16" fmla="*/ 108 w 368"/>
                  <a:gd name="T17" fmla="*/ 108 h 344"/>
                  <a:gd name="T18" fmla="*/ 184 w 368"/>
                  <a:gd name="T19" fmla="*/ 32 h 344"/>
                  <a:gd name="T20" fmla="*/ 234 w 368"/>
                  <a:gd name="T21" fmla="*/ 227 h 344"/>
                  <a:gd name="T22" fmla="*/ 219 w 368"/>
                  <a:gd name="T23" fmla="*/ 230 h 344"/>
                  <a:gd name="T24" fmla="*/ 184 w 368"/>
                  <a:gd name="T25" fmla="*/ 259 h 344"/>
                  <a:gd name="T26" fmla="*/ 149 w 368"/>
                  <a:gd name="T27" fmla="*/ 230 h 344"/>
                  <a:gd name="T28" fmla="*/ 134 w 368"/>
                  <a:gd name="T29" fmla="*/ 227 h 344"/>
                  <a:gd name="T30" fmla="*/ 0 w 368"/>
                  <a:gd name="T31" fmla="*/ 328 h 344"/>
                  <a:gd name="T32" fmla="*/ 16 w 368"/>
                  <a:gd name="T33" fmla="*/ 344 h 344"/>
                  <a:gd name="T34" fmla="*/ 352 w 368"/>
                  <a:gd name="T35" fmla="*/ 344 h 344"/>
                  <a:gd name="T36" fmla="*/ 368 w 368"/>
                  <a:gd name="T37" fmla="*/ 328 h 344"/>
                  <a:gd name="T38" fmla="*/ 234 w 368"/>
                  <a:gd name="T39" fmla="*/ 227 h 344"/>
                  <a:gd name="T40" fmla="*/ 40 w 368"/>
                  <a:gd name="T41" fmla="*/ 312 h 344"/>
                  <a:gd name="T42" fmla="*/ 136 w 368"/>
                  <a:gd name="T43" fmla="*/ 260 h 344"/>
                  <a:gd name="T44" fmla="*/ 174 w 368"/>
                  <a:gd name="T45" fmla="*/ 293 h 344"/>
                  <a:gd name="T46" fmla="*/ 194 w 368"/>
                  <a:gd name="T47" fmla="*/ 293 h 344"/>
                  <a:gd name="T48" fmla="*/ 232 w 368"/>
                  <a:gd name="T49" fmla="*/ 260 h 344"/>
                  <a:gd name="T50" fmla="*/ 328 w 368"/>
                  <a:gd name="T51" fmla="*/ 312 h 344"/>
                  <a:gd name="T52" fmla="*/ 40 w 368"/>
                  <a:gd name="T53" fmla="*/ 31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8" h="344">
                    <a:moveTo>
                      <a:pt x="184" y="216"/>
                    </a:moveTo>
                    <a:cubicBezTo>
                      <a:pt x="243" y="216"/>
                      <a:pt x="292" y="168"/>
                      <a:pt x="292" y="108"/>
                    </a:cubicBezTo>
                    <a:cubicBezTo>
                      <a:pt x="292" y="49"/>
                      <a:pt x="243" y="0"/>
                      <a:pt x="184" y="0"/>
                    </a:cubicBezTo>
                    <a:cubicBezTo>
                      <a:pt x="125" y="0"/>
                      <a:pt x="76" y="49"/>
                      <a:pt x="76" y="108"/>
                    </a:cubicBezTo>
                    <a:cubicBezTo>
                      <a:pt x="76" y="168"/>
                      <a:pt x="125" y="216"/>
                      <a:pt x="184" y="216"/>
                    </a:cubicBezTo>
                    <a:close/>
                    <a:moveTo>
                      <a:pt x="184" y="32"/>
                    </a:moveTo>
                    <a:cubicBezTo>
                      <a:pt x="226" y="32"/>
                      <a:pt x="260" y="66"/>
                      <a:pt x="260" y="108"/>
                    </a:cubicBezTo>
                    <a:cubicBezTo>
                      <a:pt x="260" y="150"/>
                      <a:pt x="226" y="184"/>
                      <a:pt x="184" y="184"/>
                    </a:cubicBezTo>
                    <a:cubicBezTo>
                      <a:pt x="142" y="184"/>
                      <a:pt x="108" y="150"/>
                      <a:pt x="108" y="108"/>
                    </a:cubicBezTo>
                    <a:cubicBezTo>
                      <a:pt x="108" y="66"/>
                      <a:pt x="142" y="32"/>
                      <a:pt x="184" y="32"/>
                    </a:cubicBezTo>
                    <a:close/>
                    <a:moveTo>
                      <a:pt x="234" y="227"/>
                    </a:moveTo>
                    <a:cubicBezTo>
                      <a:pt x="229" y="225"/>
                      <a:pt x="223" y="226"/>
                      <a:pt x="219" y="230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49" y="230"/>
                      <a:pt x="149" y="230"/>
                      <a:pt x="149" y="230"/>
                    </a:cubicBezTo>
                    <a:cubicBezTo>
                      <a:pt x="145" y="226"/>
                      <a:pt x="139" y="225"/>
                      <a:pt x="134" y="227"/>
                    </a:cubicBezTo>
                    <a:cubicBezTo>
                      <a:pt x="112" y="234"/>
                      <a:pt x="0" y="273"/>
                      <a:pt x="0" y="328"/>
                    </a:cubicBezTo>
                    <a:cubicBezTo>
                      <a:pt x="0" y="337"/>
                      <a:pt x="7" y="344"/>
                      <a:pt x="16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61" y="344"/>
                      <a:pt x="368" y="337"/>
                      <a:pt x="368" y="328"/>
                    </a:cubicBezTo>
                    <a:cubicBezTo>
                      <a:pt x="368" y="273"/>
                      <a:pt x="256" y="234"/>
                      <a:pt x="234" y="227"/>
                    </a:cubicBezTo>
                    <a:close/>
                    <a:moveTo>
                      <a:pt x="40" y="312"/>
                    </a:moveTo>
                    <a:cubicBezTo>
                      <a:pt x="58" y="293"/>
                      <a:pt x="100" y="273"/>
                      <a:pt x="136" y="260"/>
                    </a:cubicBezTo>
                    <a:cubicBezTo>
                      <a:pt x="174" y="293"/>
                      <a:pt x="174" y="293"/>
                      <a:pt x="174" y="293"/>
                    </a:cubicBezTo>
                    <a:cubicBezTo>
                      <a:pt x="180" y="298"/>
                      <a:pt x="188" y="298"/>
                      <a:pt x="194" y="293"/>
                    </a:cubicBezTo>
                    <a:cubicBezTo>
                      <a:pt x="232" y="260"/>
                      <a:pt x="232" y="260"/>
                      <a:pt x="232" y="260"/>
                    </a:cubicBezTo>
                    <a:cubicBezTo>
                      <a:pt x="268" y="273"/>
                      <a:pt x="310" y="293"/>
                      <a:pt x="328" y="312"/>
                    </a:cubicBezTo>
                    <a:lnTo>
                      <a:pt x="40" y="3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6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D7A22BD7-F425-41EB-979E-4F3EB49E6764}"/>
                </a:ext>
              </a:extLst>
            </p:cNvPr>
            <p:cNvGrpSpPr/>
            <p:nvPr/>
          </p:nvGrpSpPr>
          <p:grpSpPr>
            <a:xfrm>
              <a:off x="4992076" y="1348566"/>
              <a:ext cx="2207847" cy="1903086"/>
              <a:chOff x="2099486" y="1805765"/>
              <a:chExt cx="2207849" cy="1903085"/>
            </a:xfrm>
          </p:grpSpPr>
          <p:sp>
            <p:nvSpPr>
              <p:cNvPr id="51" name="Shape 1057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    <a:extLst>
                  <a:ext uri="{FF2B5EF4-FFF2-40B4-BE49-F238E27FC236}">
                    <a16:creationId xmlns:a16="http://schemas.microsoft.com/office/drawing/2014/main" id="{E9B99DDB-5511-464B-B715-1A564895A538}"/>
                  </a:ext>
                </a:extLst>
              </p:cNvPr>
              <p:cNvSpPr/>
              <p:nvPr/>
            </p:nvSpPr>
            <p:spPr>
              <a:xfrm>
                <a:off x="2099486" y="1805765"/>
                <a:ext cx="2207849" cy="1903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98" y="21591"/>
                    </a:moveTo>
                    <a:lnTo>
                      <a:pt x="21600" y="19242"/>
                    </a:lnTo>
                    <a:lnTo>
                      <a:pt x="12881" y="1722"/>
                    </a:lnTo>
                    <a:cubicBezTo>
                      <a:pt x="12310" y="574"/>
                      <a:pt x="11557" y="0"/>
                      <a:pt x="10804" y="0"/>
                    </a:cubicBezTo>
                    <a:cubicBezTo>
                      <a:pt x="10050" y="0"/>
                      <a:pt x="9297" y="574"/>
                      <a:pt x="8726" y="1722"/>
                    </a:cubicBezTo>
                    <a:lnTo>
                      <a:pt x="0" y="19256"/>
                    </a:lnTo>
                    <a:lnTo>
                      <a:pt x="3503" y="21600"/>
                    </a:lnTo>
                    <a:cubicBezTo>
                      <a:pt x="5163" y="19021"/>
                      <a:pt x="7815" y="17351"/>
                      <a:pt x="10804" y="17351"/>
                    </a:cubicBezTo>
                    <a:cubicBezTo>
                      <a:pt x="13788" y="17351"/>
                      <a:pt x="16437" y="19017"/>
                      <a:pt x="18098" y="21591"/>
                    </a:cubicBezTo>
                    <a:close/>
                  </a:path>
                </a:pathLst>
              </a:custGeom>
              <a:solidFill>
                <a:srgbClr val="33446D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26">
                <a:extLst>
                  <a:ext uri="{FF2B5EF4-FFF2-40B4-BE49-F238E27FC236}">
                    <a16:creationId xmlns:a16="http://schemas.microsoft.com/office/drawing/2014/main" id="{A0281CFB-EE97-407F-B37F-2C4B7EBC80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4804" y="2583071"/>
                <a:ext cx="497212" cy="348472"/>
              </a:xfrm>
              <a:custGeom>
                <a:avLst/>
                <a:gdLst>
                  <a:gd name="T0" fmla="*/ 366 w 370"/>
                  <a:gd name="T1" fmla="*/ 98 h 260"/>
                  <a:gd name="T2" fmla="*/ 353 w 370"/>
                  <a:gd name="T3" fmla="*/ 92 h 260"/>
                  <a:gd name="T4" fmla="*/ 333 w 370"/>
                  <a:gd name="T5" fmla="*/ 92 h 260"/>
                  <a:gd name="T6" fmla="*/ 333 w 370"/>
                  <a:gd name="T7" fmla="*/ 49 h 260"/>
                  <a:gd name="T8" fmla="*/ 320 w 370"/>
                  <a:gd name="T9" fmla="*/ 36 h 260"/>
                  <a:gd name="T10" fmla="*/ 180 w 370"/>
                  <a:gd name="T11" fmla="*/ 36 h 260"/>
                  <a:gd name="T12" fmla="*/ 162 w 370"/>
                  <a:gd name="T13" fmla="*/ 6 h 260"/>
                  <a:gd name="T14" fmla="*/ 150 w 370"/>
                  <a:gd name="T15" fmla="*/ 0 h 260"/>
                  <a:gd name="T16" fmla="*/ 47 w 370"/>
                  <a:gd name="T17" fmla="*/ 0 h 260"/>
                  <a:gd name="T18" fmla="*/ 33 w 370"/>
                  <a:gd name="T19" fmla="*/ 12 h 260"/>
                  <a:gd name="T20" fmla="*/ 33 w 370"/>
                  <a:gd name="T21" fmla="*/ 92 h 260"/>
                  <a:gd name="T22" fmla="*/ 17 w 370"/>
                  <a:gd name="T23" fmla="*/ 92 h 260"/>
                  <a:gd name="T24" fmla="*/ 5 w 370"/>
                  <a:gd name="T25" fmla="*/ 98 h 260"/>
                  <a:gd name="T26" fmla="*/ 1 w 370"/>
                  <a:gd name="T27" fmla="*/ 112 h 260"/>
                  <a:gd name="T28" fmla="*/ 31 w 370"/>
                  <a:gd name="T29" fmla="*/ 247 h 260"/>
                  <a:gd name="T30" fmla="*/ 47 w 370"/>
                  <a:gd name="T31" fmla="*/ 260 h 260"/>
                  <a:gd name="T32" fmla="*/ 320 w 370"/>
                  <a:gd name="T33" fmla="*/ 260 h 260"/>
                  <a:gd name="T34" fmla="*/ 335 w 370"/>
                  <a:gd name="T35" fmla="*/ 248 h 260"/>
                  <a:gd name="T36" fmla="*/ 369 w 370"/>
                  <a:gd name="T37" fmla="*/ 112 h 260"/>
                  <a:gd name="T38" fmla="*/ 366 w 370"/>
                  <a:gd name="T39" fmla="*/ 98 h 260"/>
                  <a:gd name="T40" fmla="*/ 61 w 370"/>
                  <a:gd name="T41" fmla="*/ 28 h 260"/>
                  <a:gd name="T42" fmla="*/ 142 w 370"/>
                  <a:gd name="T43" fmla="*/ 28 h 260"/>
                  <a:gd name="T44" fmla="*/ 160 w 370"/>
                  <a:gd name="T45" fmla="*/ 58 h 260"/>
                  <a:gd name="T46" fmla="*/ 172 w 370"/>
                  <a:gd name="T47" fmla="*/ 64 h 260"/>
                  <a:gd name="T48" fmla="*/ 305 w 370"/>
                  <a:gd name="T49" fmla="*/ 64 h 260"/>
                  <a:gd name="T50" fmla="*/ 305 w 370"/>
                  <a:gd name="T51" fmla="*/ 92 h 260"/>
                  <a:gd name="T52" fmla="*/ 61 w 370"/>
                  <a:gd name="T53" fmla="*/ 92 h 260"/>
                  <a:gd name="T54" fmla="*/ 61 w 370"/>
                  <a:gd name="T55" fmla="*/ 28 h 260"/>
                  <a:gd name="T56" fmla="*/ 307 w 370"/>
                  <a:gd name="T57" fmla="*/ 228 h 260"/>
                  <a:gd name="T58" fmla="*/ 60 w 370"/>
                  <a:gd name="T59" fmla="*/ 228 h 260"/>
                  <a:gd name="T60" fmla="*/ 37 w 370"/>
                  <a:gd name="T61" fmla="*/ 124 h 260"/>
                  <a:gd name="T62" fmla="*/ 333 w 370"/>
                  <a:gd name="T63" fmla="*/ 124 h 260"/>
                  <a:gd name="T64" fmla="*/ 307 w 370"/>
                  <a:gd name="T65" fmla="*/ 22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0" h="260">
                    <a:moveTo>
                      <a:pt x="366" y="98"/>
                    </a:moveTo>
                    <a:cubicBezTo>
                      <a:pt x="363" y="94"/>
                      <a:pt x="358" y="92"/>
                      <a:pt x="353" y="92"/>
                    </a:cubicBezTo>
                    <a:cubicBezTo>
                      <a:pt x="333" y="92"/>
                      <a:pt x="333" y="92"/>
                      <a:pt x="333" y="92"/>
                    </a:cubicBezTo>
                    <a:cubicBezTo>
                      <a:pt x="333" y="49"/>
                      <a:pt x="333" y="49"/>
                      <a:pt x="333" y="49"/>
                    </a:cubicBezTo>
                    <a:cubicBezTo>
                      <a:pt x="333" y="41"/>
                      <a:pt x="327" y="36"/>
                      <a:pt x="320" y="36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59" y="2"/>
                      <a:pt x="155" y="0"/>
                      <a:pt x="15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9" y="0"/>
                      <a:pt x="33" y="4"/>
                      <a:pt x="33" y="12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2" y="92"/>
                      <a:pt x="8" y="94"/>
                      <a:pt x="5" y="98"/>
                    </a:cubicBezTo>
                    <a:cubicBezTo>
                      <a:pt x="2" y="102"/>
                      <a:pt x="0" y="107"/>
                      <a:pt x="1" y="112"/>
                    </a:cubicBezTo>
                    <a:cubicBezTo>
                      <a:pt x="31" y="247"/>
                      <a:pt x="31" y="247"/>
                      <a:pt x="31" y="247"/>
                    </a:cubicBezTo>
                    <a:cubicBezTo>
                      <a:pt x="33" y="255"/>
                      <a:pt x="39" y="260"/>
                      <a:pt x="47" y="260"/>
                    </a:cubicBezTo>
                    <a:cubicBezTo>
                      <a:pt x="320" y="260"/>
                      <a:pt x="320" y="260"/>
                      <a:pt x="320" y="260"/>
                    </a:cubicBezTo>
                    <a:cubicBezTo>
                      <a:pt x="327" y="260"/>
                      <a:pt x="333" y="255"/>
                      <a:pt x="335" y="248"/>
                    </a:cubicBezTo>
                    <a:cubicBezTo>
                      <a:pt x="369" y="112"/>
                      <a:pt x="369" y="112"/>
                      <a:pt x="369" y="112"/>
                    </a:cubicBezTo>
                    <a:cubicBezTo>
                      <a:pt x="370" y="107"/>
                      <a:pt x="369" y="102"/>
                      <a:pt x="366" y="98"/>
                    </a:cubicBezTo>
                    <a:close/>
                    <a:moveTo>
                      <a:pt x="61" y="28"/>
                    </a:moveTo>
                    <a:cubicBezTo>
                      <a:pt x="142" y="28"/>
                      <a:pt x="142" y="28"/>
                      <a:pt x="142" y="28"/>
                    </a:cubicBezTo>
                    <a:cubicBezTo>
                      <a:pt x="160" y="58"/>
                      <a:pt x="160" y="58"/>
                      <a:pt x="160" y="58"/>
                    </a:cubicBezTo>
                    <a:cubicBezTo>
                      <a:pt x="163" y="62"/>
                      <a:pt x="167" y="64"/>
                      <a:pt x="172" y="64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61" y="92"/>
                      <a:pt x="61" y="92"/>
                      <a:pt x="61" y="92"/>
                    </a:cubicBezTo>
                    <a:lnTo>
                      <a:pt x="61" y="28"/>
                    </a:lnTo>
                    <a:close/>
                    <a:moveTo>
                      <a:pt x="307" y="228"/>
                    </a:moveTo>
                    <a:cubicBezTo>
                      <a:pt x="60" y="228"/>
                      <a:pt x="60" y="228"/>
                      <a:pt x="60" y="228"/>
                    </a:cubicBezTo>
                    <a:cubicBezTo>
                      <a:pt x="37" y="124"/>
                      <a:pt x="37" y="124"/>
                      <a:pt x="37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lnTo>
                      <a:pt x="307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9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3501B651-0584-4A07-9A76-9543C434D859}"/>
                </a:ext>
              </a:extLst>
            </p:cNvPr>
            <p:cNvGrpSpPr/>
            <p:nvPr/>
          </p:nvGrpSpPr>
          <p:grpSpPr>
            <a:xfrm>
              <a:off x="6203917" y="3224034"/>
              <a:ext cx="2035384" cy="1896433"/>
              <a:chOff x="3311327" y="3681233"/>
              <a:chExt cx="2035385" cy="1896432"/>
            </a:xfrm>
          </p:grpSpPr>
          <p:sp>
            <p:nvSpPr>
              <p:cNvPr id="54" name="Shape 1060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    <a:extLst>
                  <a:ext uri="{FF2B5EF4-FFF2-40B4-BE49-F238E27FC236}">
                    <a16:creationId xmlns:a16="http://schemas.microsoft.com/office/drawing/2014/main" id="{6FDDAC04-B11F-4BAB-B7C9-ED1227CBF40F}"/>
                  </a:ext>
                </a:extLst>
              </p:cNvPr>
              <p:cNvSpPr/>
              <p:nvPr/>
            </p:nvSpPr>
            <p:spPr>
              <a:xfrm>
                <a:off x="3311327" y="3681233"/>
                <a:ext cx="2035385" cy="1896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20927" y="17411"/>
                    </a:moveTo>
                    <a:lnTo>
                      <a:pt x="11625" y="0"/>
                    </a:lnTo>
                    <a:lnTo>
                      <a:pt x="7861" y="2351"/>
                    </a:lnTo>
                    <a:cubicBezTo>
                      <a:pt x="8391" y="3654"/>
                      <a:pt x="8685" y="5094"/>
                      <a:pt x="8685" y="6609"/>
                    </a:cubicBezTo>
                    <a:cubicBezTo>
                      <a:pt x="8685" y="8527"/>
                      <a:pt x="8213" y="10327"/>
                      <a:pt x="7388" y="11879"/>
                    </a:cubicBezTo>
                    <a:cubicBezTo>
                      <a:pt x="5873" y="14732"/>
                      <a:pt x="3165" y="16750"/>
                      <a:pt x="0" y="17141"/>
                    </a:cubicBezTo>
                    <a:lnTo>
                      <a:pt x="2" y="21600"/>
                    </a:lnTo>
                    <a:lnTo>
                      <a:pt x="18688" y="21600"/>
                    </a:lnTo>
                    <a:cubicBezTo>
                      <a:pt x="19869" y="21600"/>
                      <a:pt x="20714" y="21165"/>
                      <a:pt x="21139" y="20459"/>
                    </a:cubicBezTo>
                    <a:cubicBezTo>
                      <a:pt x="21600" y="19694"/>
                      <a:pt x="21566" y="18609"/>
                      <a:pt x="20927" y="17411"/>
                    </a:cubicBezTo>
                    <a:close/>
                  </a:path>
                </a:pathLst>
              </a:custGeom>
              <a:solidFill>
                <a:srgbClr val="FFBF0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0001AC00-A109-464E-AABD-86774BA18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5849" y="4723589"/>
                <a:ext cx="492961" cy="446216"/>
              </a:xfrm>
              <a:custGeom>
                <a:avLst/>
                <a:gdLst>
                  <a:gd name="T0" fmla="*/ 63 w 368"/>
                  <a:gd name="T1" fmla="*/ 68 h 332"/>
                  <a:gd name="T2" fmla="*/ 79 w 368"/>
                  <a:gd name="T3" fmla="*/ 52 h 332"/>
                  <a:gd name="T4" fmla="*/ 289 w 368"/>
                  <a:gd name="T5" fmla="*/ 52 h 332"/>
                  <a:gd name="T6" fmla="*/ 305 w 368"/>
                  <a:gd name="T7" fmla="*/ 68 h 332"/>
                  <a:gd name="T8" fmla="*/ 289 w 368"/>
                  <a:gd name="T9" fmla="*/ 84 h 332"/>
                  <a:gd name="T10" fmla="*/ 79 w 368"/>
                  <a:gd name="T11" fmla="*/ 84 h 332"/>
                  <a:gd name="T12" fmla="*/ 63 w 368"/>
                  <a:gd name="T13" fmla="*/ 68 h 332"/>
                  <a:gd name="T14" fmla="*/ 105 w 368"/>
                  <a:gd name="T15" fmla="*/ 28 h 332"/>
                  <a:gd name="T16" fmla="*/ 263 w 368"/>
                  <a:gd name="T17" fmla="*/ 28 h 332"/>
                  <a:gd name="T18" fmla="*/ 277 w 368"/>
                  <a:gd name="T19" fmla="*/ 14 h 332"/>
                  <a:gd name="T20" fmla="*/ 263 w 368"/>
                  <a:gd name="T21" fmla="*/ 0 h 332"/>
                  <a:gd name="T22" fmla="*/ 105 w 368"/>
                  <a:gd name="T23" fmla="*/ 0 h 332"/>
                  <a:gd name="T24" fmla="*/ 91 w 368"/>
                  <a:gd name="T25" fmla="*/ 14 h 332"/>
                  <a:gd name="T26" fmla="*/ 105 w 368"/>
                  <a:gd name="T27" fmla="*/ 28 h 332"/>
                  <a:gd name="T28" fmla="*/ 368 w 368"/>
                  <a:gd name="T29" fmla="*/ 86 h 332"/>
                  <a:gd name="T30" fmla="*/ 368 w 368"/>
                  <a:gd name="T31" fmla="*/ 130 h 332"/>
                  <a:gd name="T32" fmla="*/ 368 w 368"/>
                  <a:gd name="T33" fmla="*/ 130 h 332"/>
                  <a:gd name="T34" fmla="*/ 368 w 368"/>
                  <a:gd name="T35" fmla="*/ 130 h 332"/>
                  <a:gd name="T36" fmla="*/ 368 w 368"/>
                  <a:gd name="T37" fmla="*/ 130 h 332"/>
                  <a:gd name="T38" fmla="*/ 368 w 368"/>
                  <a:gd name="T39" fmla="*/ 130 h 332"/>
                  <a:gd name="T40" fmla="*/ 367 w 368"/>
                  <a:gd name="T41" fmla="*/ 135 h 332"/>
                  <a:gd name="T42" fmla="*/ 316 w 368"/>
                  <a:gd name="T43" fmla="*/ 320 h 332"/>
                  <a:gd name="T44" fmla="*/ 301 w 368"/>
                  <a:gd name="T45" fmla="*/ 332 h 332"/>
                  <a:gd name="T46" fmla="*/ 66 w 368"/>
                  <a:gd name="T47" fmla="*/ 332 h 332"/>
                  <a:gd name="T48" fmla="*/ 51 w 368"/>
                  <a:gd name="T49" fmla="*/ 320 h 332"/>
                  <a:gd name="T50" fmla="*/ 1 w 368"/>
                  <a:gd name="T51" fmla="*/ 135 h 332"/>
                  <a:gd name="T52" fmla="*/ 0 w 368"/>
                  <a:gd name="T53" fmla="*/ 132 h 332"/>
                  <a:gd name="T54" fmla="*/ 0 w 368"/>
                  <a:gd name="T55" fmla="*/ 130 h 332"/>
                  <a:gd name="T56" fmla="*/ 0 w 368"/>
                  <a:gd name="T57" fmla="*/ 86 h 332"/>
                  <a:gd name="T58" fmla="*/ 16 w 368"/>
                  <a:gd name="T59" fmla="*/ 70 h 332"/>
                  <a:gd name="T60" fmla="*/ 32 w 368"/>
                  <a:gd name="T61" fmla="*/ 86 h 332"/>
                  <a:gd name="T62" fmla="*/ 32 w 368"/>
                  <a:gd name="T63" fmla="*/ 116 h 332"/>
                  <a:gd name="T64" fmla="*/ 336 w 368"/>
                  <a:gd name="T65" fmla="*/ 116 h 332"/>
                  <a:gd name="T66" fmla="*/ 336 w 368"/>
                  <a:gd name="T67" fmla="*/ 86 h 332"/>
                  <a:gd name="T68" fmla="*/ 352 w 368"/>
                  <a:gd name="T69" fmla="*/ 70 h 332"/>
                  <a:gd name="T70" fmla="*/ 368 w 368"/>
                  <a:gd name="T71" fmla="*/ 86 h 332"/>
                  <a:gd name="T72" fmla="*/ 331 w 368"/>
                  <a:gd name="T73" fmla="*/ 148 h 332"/>
                  <a:gd name="T74" fmla="*/ 37 w 368"/>
                  <a:gd name="T75" fmla="*/ 148 h 332"/>
                  <a:gd name="T76" fmla="*/ 79 w 368"/>
                  <a:gd name="T77" fmla="*/ 300 h 332"/>
                  <a:gd name="T78" fmla="*/ 184 w 368"/>
                  <a:gd name="T79" fmla="*/ 300 h 332"/>
                  <a:gd name="T80" fmla="*/ 289 w 368"/>
                  <a:gd name="T81" fmla="*/ 300 h 332"/>
                  <a:gd name="T82" fmla="*/ 331 w 368"/>
                  <a:gd name="T83" fmla="*/ 148 h 332"/>
                  <a:gd name="T84" fmla="*/ 137 w 368"/>
                  <a:gd name="T85" fmla="*/ 228 h 332"/>
                  <a:gd name="T86" fmla="*/ 231 w 368"/>
                  <a:gd name="T87" fmla="*/ 228 h 332"/>
                  <a:gd name="T88" fmla="*/ 247 w 368"/>
                  <a:gd name="T89" fmla="*/ 212 h 332"/>
                  <a:gd name="T90" fmla="*/ 231 w 368"/>
                  <a:gd name="T91" fmla="*/ 196 h 332"/>
                  <a:gd name="T92" fmla="*/ 137 w 368"/>
                  <a:gd name="T93" fmla="*/ 196 h 332"/>
                  <a:gd name="T94" fmla="*/ 121 w 368"/>
                  <a:gd name="T95" fmla="*/ 212 h 332"/>
                  <a:gd name="T96" fmla="*/ 137 w 368"/>
                  <a:gd name="T97" fmla="*/ 22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8" h="332">
                    <a:moveTo>
                      <a:pt x="63" y="68"/>
                    </a:moveTo>
                    <a:cubicBezTo>
                      <a:pt x="63" y="59"/>
                      <a:pt x="70" y="52"/>
                      <a:pt x="79" y="52"/>
                    </a:cubicBezTo>
                    <a:cubicBezTo>
                      <a:pt x="289" y="52"/>
                      <a:pt x="289" y="52"/>
                      <a:pt x="289" y="52"/>
                    </a:cubicBezTo>
                    <a:cubicBezTo>
                      <a:pt x="298" y="52"/>
                      <a:pt x="305" y="59"/>
                      <a:pt x="305" y="68"/>
                    </a:cubicBezTo>
                    <a:cubicBezTo>
                      <a:pt x="305" y="77"/>
                      <a:pt x="298" y="84"/>
                      <a:pt x="289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0" y="84"/>
                      <a:pt x="63" y="77"/>
                      <a:pt x="63" y="68"/>
                    </a:cubicBezTo>
                    <a:close/>
                    <a:moveTo>
                      <a:pt x="105" y="28"/>
                    </a:moveTo>
                    <a:cubicBezTo>
                      <a:pt x="263" y="28"/>
                      <a:pt x="263" y="28"/>
                      <a:pt x="263" y="28"/>
                    </a:cubicBezTo>
                    <a:cubicBezTo>
                      <a:pt x="271" y="28"/>
                      <a:pt x="277" y="22"/>
                      <a:pt x="277" y="14"/>
                    </a:cubicBezTo>
                    <a:cubicBezTo>
                      <a:pt x="277" y="6"/>
                      <a:pt x="271" y="0"/>
                      <a:pt x="263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8" y="0"/>
                      <a:pt x="91" y="6"/>
                      <a:pt x="91" y="14"/>
                    </a:cubicBezTo>
                    <a:cubicBezTo>
                      <a:pt x="91" y="22"/>
                      <a:pt x="98" y="28"/>
                      <a:pt x="105" y="28"/>
                    </a:cubicBezTo>
                    <a:close/>
                    <a:moveTo>
                      <a:pt x="368" y="86"/>
                    </a:move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68" y="130"/>
                      <a:pt x="368" y="130"/>
                      <a:pt x="368" y="130"/>
                    </a:cubicBezTo>
                    <a:cubicBezTo>
                      <a:pt x="368" y="132"/>
                      <a:pt x="368" y="133"/>
                      <a:pt x="367" y="135"/>
                    </a:cubicBezTo>
                    <a:cubicBezTo>
                      <a:pt x="316" y="320"/>
                      <a:pt x="316" y="320"/>
                      <a:pt x="316" y="320"/>
                    </a:cubicBezTo>
                    <a:cubicBezTo>
                      <a:pt x="314" y="327"/>
                      <a:pt x="308" y="332"/>
                      <a:pt x="301" y="332"/>
                    </a:cubicBezTo>
                    <a:cubicBezTo>
                      <a:pt x="66" y="332"/>
                      <a:pt x="66" y="332"/>
                      <a:pt x="66" y="332"/>
                    </a:cubicBezTo>
                    <a:cubicBezTo>
                      <a:pt x="59" y="332"/>
                      <a:pt x="53" y="327"/>
                      <a:pt x="51" y="320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0" y="134"/>
                      <a:pt x="0" y="133"/>
                      <a:pt x="0" y="132"/>
                    </a:cubicBezTo>
                    <a:cubicBezTo>
                      <a:pt x="0" y="131"/>
                      <a:pt x="0" y="130"/>
                      <a:pt x="0" y="13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8"/>
                      <a:pt x="7" y="70"/>
                      <a:pt x="16" y="70"/>
                    </a:cubicBezTo>
                    <a:cubicBezTo>
                      <a:pt x="25" y="70"/>
                      <a:pt x="32" y="78"/>
                      <a:pt x="32" y="8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36" y="116"/>
                      <a:pt x="336" y="116"/>
                      <a:pt x="336" y="116"/>
                    </a:cubicBezTo>
                    <a:cubicBezTo>
                      <a:pt x="336" y="86"/>
                      <a:pt x="336" y="86"/>
                      <a:pt x="336" y="86"/>
                    </a:cubicBezTo>
                    <a:cubicBezTo>
                      <a:pt x="336" y="78"/>
                      <a:pt x="343" y="70"/>
                      <a:pt x="352" y="70"/>
                    </a:cubicBezTo>
                    <a:cubicBezTo>
                      <a:pt x="361" y="70"/>
                      <a:pt x="368" y="78"/>
                      <a:pt x="368" y="86"/>
                    </a:cubicBezTo>
                    <a:close/>
                    <a:moveTo>
                      <a:pt x="331" y="148"/>
                    </a:moveTo>
                    <a:cubicBezTo>
                      <a:pt x="37" y="148"/>
                      <a:pt x="37" y="148"/>
                      <a:pt x="37" y="148"/>
                    </a:cubicBezTo>
                    <a:cubicBezTo>
                      <a:pt x="79" y="300"/>
                      <a:pt x="79" y="300"/>
                      <a:pt x="79" y="300"/>
                    </a:cubicBezTo>
                    <a:cubicBezTo>
                      <a:pt x="184" y="300"/>
                      <a:pt x="184" y="300"/>
                      <a:pt x="184" y="300"/>
                    </a:cubicBezTo>
                    <a:cubicBezTo>
                      <a:pt x="289" y="300"/>
                      <a:pt x="289" y="300"/>
                      <a:pt x="289" y="300"/>
                    </a:cubicBezTo>
                    <a:lnTo>
                      <a:pt x="331" y="148"/>
                    </a:lnTo>
                    <a:close/>
                    <a:moveTo>
                      <a:pt x="137" y="228"/>
                    </a:moveTo>
                    <a:cubicBezTo>
                      <a:pt x="231" y="228"/>
                      <a:pt x="231" y="228"/>
                      <a:pt x="231" y="228"/>
                    </a:cubicBezTo>
                    <a:cubicBezTo>
                      <a:pt x="240" y="228"/>
                      <a:pt x="247" y="221"/>
                      <a:pt x="247" y="212"/>
                    </a:cubicBezTo>
                    <a:cubicBezTo>
                      <a:pt x="247" y="203"/>
                      <a:pt x="240" y="196"/>
                      <a:pt x="231" y="196"/>
                    </a:cubicBezTo>
                    <a:cubicBezTo>
                      <a:pt x="137" y="196"/>
                      <a:pt x="137" y="196"/>
                      <a:pt x="137" y="196"/>
                    </a:cubicBezTo>
                    <a:cubicBezTo>
                      <a:pt x="128" y="196"/>
                      <a:pt x="121" y="203"/>
                      <a:pt x="121" y="212"/>
                    </a:cubicBezTo>
                    <a:cubicBezTo>
                      <a:pt x="121" y="221"/>
                      <a:pt x="128" y="228"/>
                      <a:pt x="137" y="2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6" name="组合 12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  <a:extLst>
                <a:ext uri="{FF2B5EF4-FFF2-40B4-BE49-F238E27FC236}">
                  <a16:creationId xmlns:a16="http://schemas.microsoft.com/office/drawing/2014/main" id="{B760DBAF-7705-4C88-A267-334444525FDC}"/>
                </a:ext>
              </a:extLst>
            </p:cNvPr>
            <p:cNvGrpSpPr/>
            <p:nvPr/>
          </p:nvGrpSpPr>
          <p:grpSpPr>
            <a:xfrm>
              <a:off x="3953356" y="3224032"/>
              <a:ext cx="2036609" cy="1895208"/>
              <a:chOff x="1060766" y="3681233"/>
              <a:chExt cx="2036609" cy="1895207"/>
            </a:xfrm>
          </p:grpSpPr>
          <p:sp>
            <p:nvSpPr>
              <p:cNvPr id="57" name="Shape 1063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    <a:extLst>
                  <a:ext uri="{FF2B5EF4-FFF2-40B4-BE49-F238E27FC236}">
                    <a16:creationId xmlns:a16="http://schemas.microsoft.com/office/drawing/2014/main" id="{47406AE5-1BCD-4CF9-9337-84ABA45C7867}"/>
                  </a:ext>
                </a:extLst>
              </p:cNvPr>
              <p:cNvSpPr/>
              <p:nvPr/>
            </p:nvSpPr>
            <p:spPr>
              <a:xfrm>
                <a:off x="1060766" y="3681233"/>
                <a:ext cx="2036609" cy="189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extrusionOk="0">
                    <a:moveTo>
                      <a:pt x="14054" y="11873"/>
                    </a:moveTo>
                    <a:cubicBezTo>
                      <a:pt x="13230" y="10320"/>
                      <a:pt x="12758" y="8519"/>
                      <a:pt x="12758" y="6599"/>
                    </a:cubicBezTo>
                    <a:cubicBezTo>
                      <a:pt x="12758" y="5087"/>
                      <a:pt x="13051" y="3651"/>
                      <a:pt x="13577" y="2349"/>
                    </a:cubicBezTo>
                    <a:lnTo>
                      <a:pt x="9812" y="0"/>
                    </a:lnTo>
                    <a:lnTo>
                      <a:pt x="524" y="17408"/>
                    </a:lnTo>
                    <a:cubicBezTo>
                      <a:pt x="-116" y="18607"/>
                      <a:pt x="-149" y="19693"/>
                      <a:pt x="312" y="20459"/>
                    </a:cubicBezTo>
                    <a:cubicBezTo>
                      <a:pt x="737" y="21165"/>
                      <a:pt x="1581" y="21600"/>
                      <a:pt x="2761" y="21600"/>
                    </a:cubicBezTo>
                    <a:lnTo>
                      <a:pt x="21451" y="21600"/>
                    </a:lnTo>
                    <a:lnTo>
                      <a:pt x="21449" y="17139"/>
                    </a:lnTo>
                    <a:cubicBezTo>
                      <a:pt x="18281" y="16752"/>
                      <a:pt x="15571" y="14730"/>
                      <a:pt x="14054" y="11873"/>
                    </a:cubicBezTo>
                    <a:close/>
                  </a:path>
                </a:pathLst>
              </a:custGeom>
              <a:solidFill>
                <a:srgbClr val="FFBF0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6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69">
                <a:extLst>
                  <a:ext uri="{FF2B5EF4-FFF2-40B4-BE49-F238E27FC236}">
                    <a16:creationId xmlns:a16="http://schemas.microsoft.com/office/drawing/2014/main" id="{0A82EF09-4252-4C8F-B820-61B6AFF2E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280" y="4744224"/>
                <a:ext cx="492961" cy="403720"/>
              </a:xfrm>
              <a:custGeom>
                <a:avLst/>
                <a:gdLst>
                  <a:gd name="T0" fmla="*/ 367 w 367"/>
                  <a:gd name="T1" fmla="*/ 66 h 301"/>
                  <a:gd name="T2" fmla="*/ 329 w 367"/>
                  <a:gd name="T3" fmla="*/ 250 h 301"/>
                  <a:gd name="T4" fmla="*/ 317 w 367"/>
                  <a:gd name="T5" fmla="*/ 259 h 301"/>
                  <a:gd name="T6" fmla="*/ 315 w 367"/>
                  <a:gd name="T7" fmla="*/ 259 h 301"/>
                  <a:gd name="T8" fmla="*/ 305 w 367"/>
                  <a:gd name="T9" fmla="*/ 245 h 301"/>
                  <a:gd name="T10" fmla="*/ 341 w 367"/>
                  <a:gd name="T11" fmla="*/ 73 h 301"/>
                  <a:gd name="T12" fmla="*/ 111 w 367"/>
                  <a:gd name="T13" fmla="*/ 27 h 301"/>
                  <a:gd name="T14" fmla="*/ 106 w 367"/>
                  <a:gd name="T15" fmla="*/ 53 h 301"/>
                  <a:gd name="T16" fmla="*/ 91 w 367"/>
                  <a:gd name="T17" fmla="*/ 62 h 301"/>
                  <a:gd name="T18" fmla="*/ 82 w 367"/>
                  <a:gd name="T19" fmla="*/ 47 h 301"/>
                  <a:gd name="T20" fmla="*/ 91 w 367"/>
                  <a:gd name="T21" fmla="*/ 10 h 301"/>
                  <a:gd name="T22" fmla="*/ 105 w 367"/>
                  <a:gd name="T23" fmla="*/ 1 h 301"/>
                  <a:gd name="T24" fmla="*/ 357 w 367"/>
                  <a:gd name="T25" fmla="*/ 52 h 301"/>
                  <a:gd name="T26" fmla="*/ 365 w 367"/>
                  <a:gd name="T27" fmla="*/ 57 h 301"/>
                  <a:gd name="T28" fmla="*/ 367 w 367"/>
                  <a:gd name="T29" fmla="*/ 66 h 301"/>
                  <a:gd name="T30" fmla="*/ 292 w 367"/>
                  <a:gd name="T31" fmla="*/ 285 h 301"/>
                  <a:gd name="T32" fmla="*/ 276 w 367"/>
                  <a:gd name="T33" fmla="*/ 301 h 301"/>
                  <a:gd name="T34" fmla="*/ 16 w 367"/>
                  <a:gd name="T35" fmla="*/ 301 h 301"/>
                  <a:gd name="T36" fmla="*/ 0 w 367"/>
                  <a:gd name="T37" fmla="*/ 285 h 301"/>
                  <a:gd name="T38" fmla="*/ 0 w 367"/>
                  <a:gd name="T39" fmla="*/ 89 h 301"/>
                  <a:gd name="T40" fmla="*/ 16 w 367"/>
                  <a:gd name="T41" fmla="*/ 73 h 301"/>
                  <a:gd name="T42" fmla="*/ 276 w 367"/>
                  <a:gd name="T43" fmla="*/ 73 h 301"/>
                  <a:gd name="T44" fmla="*/ 292 w 367"/>
                  <a:gd name="T45" fmla="*/ 89 h 301"/>
                  <a:gd name="T46" fmla="*/ 292 w 367"/>
                  <a:gd name="T47" fmla="*/ 285 h 301"/>
                  <a:gd name="T48" fmla="*/ 32 w 367"/>
                  <a:gd name="T49" fmla="*/ 105 h 301"/>
                  <a:gd name="T50" fmla="*/ 32 w 367"/>
                  <a:gd name="T51" fmla="*/ 204 h 301"/>
                  <a:gd name="T52" fmla="*/ 100 w 367"/>
                  <a:gd name="T53" fmla="*/ 149 h 301"/>
                  <a:gd name="T54" fmla="*/ 119 w 367"/>
                  <a:gd name="T55" fmla="*/ 149 h 301"/>
                  <a:gd name="T56" fmla="*/ 195 w 367"/>
                  <a:gd name="T57" fmla="*/ 217 h 301"/>
                  <a:gd name="T58" fmla="*/ 226 w 367"/>
                  <a:gd name="T59" fmla="*/ 190 h 301"/>
                  <a:gd name="T60" fmla="*/ 243 w 367"/>
                  <a:gd name="T61" fmla="*/ 190 h 301"/>
                  <a:gd name="T62" fmla="*/ 256 w 367"/>
                  <a:gd name="T63" fmla="*/ 203 h 301"/>
                  <a:gd name="T64" fmla="*/ 256 w 367"/>
                  <a:gd name="T65" fmla="*/ 105 h 301"/>
                  <a:gd name="T66" fmla="*/ 32 w 367"/>
                  <a:gd name="T67" fmla="*/ 105 h 301"/>
                  <a:gd name="T68" fmla="*/ 256 w 367"/>
                  <a:gd name="T69" fmla="*/ 269 h 301"/>
                  <a:gd name="T70" fmla="*/ 256 w 367"/>
                  <a:gd name="T71" fmla="*/ 240 h 301"/>
                  <a:gd name="T72" fmla="*/ 234 w 367"/>
                  <a:gd name="T73" fmla="*/ 219 h 301"/>
                  <a:gd name="T74" fmla="*/ 203 w 367"/>
                  <a:gd name="T75" fmla="*/ 246 h 301"/>
                  <a:gd name="T76" fmla="*/ 185 w 367"/>
                  <a:gd name="T77" fmla="*/ 246 h 301"/>
                  <a:gd name="T78" fmla="*/ 108 w 367"/>
                  <a:gd name="T79" fmla="*/ 178 h 301"/>
                  <a:gd name="T80" fmla="*/ 32 w 367"/>
                  <a:gd name="T81" fmla="*/ 240 h 301"/>
                  <a:gd name="T82" fmla="*/ 32 w 367"/>
                  <a:gd name="T83" fmla="*/ 269 h 301"/>
                  <a:gd name="T84" fmla="*/ 256 w 367"/>
                  <a:gd name="T85" fmla="*/ 269 h 301"/>
                  <a:gd name="T86" fmla="*/ 190 w 367"/>
                  <a:gd name="T87" fmla="*/ 170 h 301"/>
                  <a:gd name="T88" fmla="*/ 214 w 367"/>
                  <a:gd name="T89" fmla="*/ 146 h 301"/>
                  <a:gd name="T90" fmla="*/ 190 w 367"/>
                  <a:gd name="T91" fmla="*/ 121 h 301"/>
                  <a:gd name="T92" fmla="*/ 165 w 367"/>
                  <a:gd name="T93" fmla="*/ 146 h 301"/>
                  <a:gd name="T94" fmla="*/ 190 w 367"/>
                  <a:gd name="T95" fmla="*/ 17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7" h="301">
                    <a:moveTo>
                      <a:pt x="367" y="66"/>
                    </a:moveTo>
                    <a:cubicBezTo>
                      <a:pt x="329" y="250"/>
                      <a:pt x="329" y="250"/>
                      <a:pt x="329" y="250"/>
                    </a:cubicBezTo>
                    <a:cubicBezTo>
                      <a:pt x="328" y="255"/>
                      <a:pt x="323" y="259"/>
                      <a:pt x="317" y="259"/>
                    </a:cubicBezTo>
                    <a:cubicBezTo>
                      <a:pt x="316" y="259"/>
                      <a:pt x="315" y="259"/>
                      <a:pt x="315" y="259"/>
                    </a:cubicBezTo>
                    <a:cubicBezTo>
                      <a:pt x="308" y="258"/>
                      <a:pt x="304" y="251"/>
                      <a:pt x="305" y="245"/>
                    </a:cubicBezTo>
                    <a:cubicBezTo>
                      <a:pt x="341" y="73"/>
                      <a:pt x="341" y="73"/>
                      <a:pt x="341" y="7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4" y="59"/>
                      <a:pt x="98" y="63"/>
                      <a:pt x="91" y="62"/>
                    </a:cubicBezTo>
                    <a:cubicBezTo>
                      <a:pt x="85" y="60"/>
                      <a:pt x="81" y="54"/>
                      <a:pt x="82" y="47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2" y="4"/>
                      <a:pt x="98" y="0"/>
                      <a:pt x="105" y="1"/>
                    </a:cubicBezTo>
                    <a:cubicBezTo>
                      <a:pt x="357" y="52"/>
                      <a:pt x="357" y="52"/>
                      <a:pt x="357" y="52"/>
                    </a:cubicBezTo>
                    <a:cubicBezTo>
                      <a:pt x="361" y="53"/>
                      <a:pt x="363" y="55"/>
                      <a:pt x="365" y="57"/>
                    </a:cubicBezTo>
                    <a:cubicBezTo>
                      <a:pt x="367" y="60"/>
                      <a:pt x="367" y="63"/>
                      <a:pt x="367" y="66"/>
                    </a:cubicBezTo>
                    <a:close/>
                    <a:moveTo>
                      <a:pt x="292" y="285"/>
                    </a:moveTo>
                    <a:cubicBezTo>
                      <a:pt x="292" y="294"/>
                      <a:pt x="285" y="301"/>
                      <a:pt x="276" y="301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7" y="301"/>
                      <a:pt x="0" y="294"/>
                      <a:pt x="0" y="285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0"/>
                      <a:pt x="7" y="73"/>
                      <a:pt x="16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85" y="73"/>
                      <a:pt x="292" y="80"/>
                      <a:pt x="292" y="89"/>
                    </a:cubicBezTo>
                    <a:lnTo>
                      <a:pt x="292" y="285"/>
                    </a:lnTo>
                    <a:close/>
                    <a:moveTo>
                      <a:pt x="32" y="105"/>
                    </a:moveTo>
                    <a:cubicBezTo>
                      <a:pt x="32" y="204"/>
                      <a:pt x="32" y="204"/>
                      <a:pt x="32" y="204"/>
                    </a:cubicBezTo>
                    <a:cubicBezTo>
                      <a:pt x="100" y="149"/>
                      <a:pt x="100" y="149"/>
                      <a:pt x="100" y="149"/>
                    </a:cubicBezTo>
                    <a:cubicBezTo>
                      <a:pt x="105" y="145"/>
                      <a:pt x="113" y="145"/>
                      <a:pt x="119" y="149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26" y="190"/>
                      <a:pt x="226" y="190"/>
                      <a:pt x="226" y="190"/>
                    </a:cubicBezTo>
                    <a:cubicBezTo>
                      <a:pt x="232" y="185"/>
                      <a:pt x="237" y="185"/>
                      <a:pt x="243" y="190"/>
                    </a:cubicBezTo>
                    <a:cubicBezTo>
                      <a:pt x="256" y="203"/>
                      <a:pt x="256" y="203"/>
                      <a:pt x="256" y="203"/>
                    </a:cubicBezTo>
                    <a:cubicBezTo>
                      <a:pt x="256" y="105"/>
                      <a:pt x="256" y="105"/>
                      <a:pt x="256" y="105"/>
                    </a:cubicBezTo>
                    <a:lnTo>
                      <a:pt x="32" y="105"/>
                    </a:lnTo>
                    <a:close/>
                    <a:moveTo>
                      <a:pt x="256" y="269"/>
                    </a:moveTo>
                    <a:cubicBezTo>
                      <a:pt x="256" y="240"/>
                      <a:pt x="256" y="240"/>
                      <a:pt x="256" y="240"/>
                    </a:cubicBezTo>
                    <a:cubicBezTo>
                      <a:pt x="234" y="219"/>
                      <a:pt x="234" y="219"/>
                      <a:pt x="234" y="219"/>
                    </a:cubicBezTo>
                    <a:cubicBezTo>
                      <a:pt x="203" y="246"/>
                      <a:pt x="203" y="246"/>
                      <a:pt x="203" y="246"/>
                    </a:cubicBezTo>
                    <a:cubicBezTo>
                      <a:pt x="198" y="250"/>
                      <a:pt x="191" y="250"/>
                      <a:pt x="185" y="246"/>
                    </a:cubicBezTo>
                    <a:cubicBezTo>
                      <a:pt x="108" y="178"/>
                      <a:pt x="108" y="178"/>
                      <a:pt x="108" y="178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69"/>
                      <a:pt x="32" y="269"/>
                      <a:pt x="32" y="269"/>
                    </a:cubicBezTo>
                    <a:lnTo>
                      <a:pt x="256" y="269"/>
                    </a:lnTo>
                    <a:close/>
                    <a:moveTo>
                      <a:pt x="190" y="170"/>
                    </a:moveTo>
                    <a:cubicBezTo>
                      <a:pt x="203" y="170"/>
                      <a:pt x="214" y="159"/>
                      <a:pt x="214" y="146"/>
                    </a:cubicBezTo>
                    <a:cubicBezTo>
                      <a:pt x="214" y="132"/>
                      <a:pt x="203" y="121"/>
                      <a:pt x="190" y="121"/>
                    </a:cubicBezTo>
                    <a:cubicBezTo>
                      <a:pt x="176" y="121"/>
                      <a:pt x="165" y="132"/>
                      <a:pt x="165" y="146"/>
                    </a:cubicBezTo>
                    <a:cubicBezTo>
                      <a:pt x="165" y="159"/>
                      <a:pt x="176" y="170"/>
                      <a:pt x="190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0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236978" y="2067742"/>
            <a:ext cx="60448" cy="119580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236978" y="2729257"/>
            <a:ext cx="60448" cy="119580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236978" y="3377784"/>
            <a:ext cx="60448" cy="119580"/>
          </a:xfrm>
          <a:prstGeom prst="rect">
            <a:avLst/>
          </a:prstGeom>
          <a:solidFill>
            <a:srgbClr val="FFBF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783046" y="2067742"/>
            <a:ext cx="60448" cy="119580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783046" y="2729257"/>
            <a:ext cx="60448" cy="119580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4D3BF815-387E-2401-7507-2CC46DFF555B}"/>
              </a:ext>
            </a:extLst>
          </p:cNvPr>
          <p:cNvSpPr/>
          <p:nvPr/>
        </p:nvSpPr>
        <p:spPr>
          <a:xfrm>
            <a:off x="8783046" y="3377784"/>
            <a:ext cx="60448" cy="119580"/>
          </a:xfrm>
          <a:prstGeom prst="rect">
            <a:avLst/>
          </a:prstGeom>
          <a:solidFill>
            <a:srgbClr val="3344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222A3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9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28845</TotalTime>
  <Words>704</Words>
  <Application>Microsoft Office PowerPoint</Application>
  <PresentationFormat>Экран (16:9)</PresentationFormat>
  <Paragraphs>143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Open Sans</vt:lpstr>
      <vt:lpstr>Calibri</vt:lpstr>
      <vt:lpstr>Proxima Nova</vt:lpstr>
      <vt:lpstr>微软雅黑</vt:lpstr>
      <vt:lpstr>PT Sans</vt:lpstr>
      <vt:lpstr>Arial</vt:lpstr>
      <vt:lpstr>Poppins</vt:lpstr>
      <vt:lpstr>宋体</vt:lpstr>
      <vt:lpstr>Tahoma</vt:lpstr>
      <vt:lpstr>Simple Light</vt:lpstr>
      <vt:lpstr>АСУ ТК</vt:lpstr>
      <vt:lpstr>ЭЛЕКТРОННЫЙ   ДОКУМЕНТООБОРОТ</vt:lpstr>
      <vt:lpstr>ЭЛЕКТРОННЫЙ ДОКУМЕНТООБОРОТ</vt:lpstr>
      <vt:lpstr>ВЫГРУЗКА ДОКУМЕНТОВ НА ПОРТАЛ ЭДО «ДИАДОК»</vt:lpstr>
      <vt:lpstr>ЗАГРУЗКА ДОКУМЕНТОВ ИЗ ПОРТАЛА ЭДО «ДИАДОК»</vt:lpstr>
      <vt:lpstr>ЖУРНАЛ ДОКУМЕНТОВ</vt:lpstr>
      <vt:lpstr>ЖУРНАЛ ДОКУМЕНТОВ</vt:lpstr>
      <vt:lpstr>ОТЧЁТЫ ЭДО</vt:lpstr>
      <vt:lpstr>ЭЛЕКТРОННЫЙ ДОКУМЕНТООБОРОТ</vt:lpstr>
      <vt:lpstr>ИНТЕГРАЦИЯ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ACCOUNTS</dc:title>
  <dc:creator>Владислав Переславцев</dc:creator>
  <cp:lastModifiedBy>Наталья Завороткина</cp:lastModifiedBy>
  <cp:revision>427</cp:revision>
  <dcterms:modified xsi:type="dcterms:W3CDTF">2026-01-26T14:27:26Z</dcterms:modified>
</cp:coreProperties>
</file>